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diagrams/data4.xml" ContentType="application/vnd.openxmlformats-officedocument.drawingml.diagramData+xml"/>
  <Override PartName="/ppt/diagrams/data3.xml" ContentType="application/vnd.openxmlformats-officedocument.drawingml.diagramData+xml"/>
  <Override PartName="/ppt/diagrams/data2.xml" ContentType="application/vnd.openxmlformats-officedocument.drawingml.diagramData+xml"/>
  <Override PartName="/ppt/diagrams/data1.xml" ContentType="application/vnd.openxmlformats-officedocument.drawingml.diagramData+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diagrams/colors4.xml" ContentType="application/vnd.openxmlformats-officedocument.drawingml.diagramColors+xml"/>
  <Override PartName="/ppt/theme/theme1.xml" ContentType="application/vnd.openxmlformats-officedocument.theme+xml"/>
  <Override PartName="/ppt/diagrams/drawing4.xml" ContentType="application/vnd.ms-office.drawingml.diagramDrawing+xml"/>
  <Override PartName="/ppt/diagrams/layout1.xml" ContentType="application/vnd.openxmlformats-officedocument.drawingml.diagramLayout+xml"/>
  <Override PartName="/ppt/theme/theme2.xml" ContentType="application/vnd.openxmlformats-officedocument.theme+xml"/>
  <Override PartName="/ppt/diagrams/quickStyle2.xml" ContentType="application/vnd.openxmlformats-officedocument.drawingml.diagramStyle+xml"/>
  <Override PartName="/ppt/diagrams/colors2.xml" ContentType="application/vnd.openxmlformats-officedocument.drawingml.diagramColors+xml"/>
  <Override PartName="/ppt/diagrams/drawing1.xml" ContentType="application/vnd.ms-office.drawingml.diagramDrawing+xml"/>
  <Override PartName="/ppt/diagrams/colors1.xml" ContentType="application/vnd.openxmlformats-officedocument.drawingml.diagramColors+xml"/>
  <Override PartName="/ppt/diagrams/quickStyle1.xml" ContentType="application/vnd.openxmlformats-officedocument.drawingml.diagramStyle+xml"/>
  <Override PartName="/ppt/diagrams/drawing2.xml" ContentType="application/vnd.ms-office.drawingml.diagramDrawing+xml"/>
  <Override PartName="/ppt/diagrams/layout3.xml" ContentType="application/vnd.openxmlformats-officedocument.drawingml.diagramLayout+xml"/>
  <Override PartName="/ppt/diagrams/quickStyle3.xml" ContentType="application/vnd.openxmlformats-officedocument.drawingml.diagramStyle+xml"/>
  <Override PartName="/ppt/diagrams/layout2.xml" ContentType="application/vnd.openxmlformats-officedocument.drawingml.diagramLayout+xml"/>
  <Override PartName="/ppt/diagrams/colors3.xml" ContentType="application/vnd.openxmlformats-officedocument.drawingml.diagramColors+xml"/>
  <Override PartName="/ppt/diagrams/drawing3.xml" ContentType="application/vnd.ms-office.drawingml.diagramDrawing+xml"/>
  <Override PartName="/ppt/diagrams/layout4.xml" ContentType="application/vnd.openxmlformats-officedocument.drawingml.diagramLayout+xml"/>
  <Override PartName="/ppt/diagrams/quickStyle4.xml" ContentType="application/vnd.openxmlformats-officedocument.drawingml.diagramStyl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56" r:id="rId2"/>
    <p:sldId id="257" r:id="rId3"/>
    <p:sldId id="258" r:id="rId4"/>
    <p:sldId id="260" r:id="rId5"/>
    <p:sldId id="261" r:id="rId6"/>
    <p:sldId id="263" r:id="rId7"/>
    <p:sldId id="259"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60"/>
  </p:normalViewPr>
  <p:slideViewPr>
    <p:cSldViewPr snapToGrid="0">
      <p:cViewPr varScale="1">
        <p:scale>
          <a:sx n="77" d="100"/>
          <a:sy n="77" d="100"/>
        </p:scale>
        <p:origin x="72" y="2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customXml" Target="../customXml/item2.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customXml" Target="../customXml/item1.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E7690C-9A09-45B3-AA34-151A4286620D}" type="doc">
      <dgm:prSet loTypeId="urn:microsoft.com/office/officeart/2018/5/layout/IconCircleLabelList" loCatId="icon" qsTypeId="urn:microsoft.com/office/officeart/2005/8/quickstyle/simple1" qsCatId="simple" csTypeId="urn:microsoft.com/office/officeart/2018/5/colors/Iconchunking_neutralicon_accent0_3" csCatId="mainScheme" phldr="1"/>
      <dgm:spPr/>
      <dgm:t>
        <a:bodyPr/>
        <a:lstStyle/>
        <a:p>
          <a:endParaRPr lang="en-US"/>
        </a:p>
      </dgm:t>
    </dgm:pt>
    <dgm:pt modelId="{2EE37FDF-B28A-4ABC-93DF-1D17F3DC6849}">
      <dgm:prSet/>
      <dgm:spPr/>
      <dgm:t>
        <a:bodyPr/>
        <a:lstStyle/>
        <a:p>
          <a:pPr>
            <a:defRPr cap="all"/>
          </a:pPr>
          <a:r>
            <a:rPr lang="en-US"/>
            <a:t>Design</a:t>
          </a:r>
        </a:p>
      </dgm:t>
    </dgm:pt>
    <dgm:pt modelId="{8D50D69C-31A4-459A-B08B-1058E76D9BF0}" type="parTrans" cxnId="{159CD58D-3177-4A2B-B4A0-C74776E0D225}">
      <dgm:prSet/>
      <dgm:spPr/>
      <dgm:t>
        <a:bodyPr/>
        <a:lstStyle/>
        <a:p>
          <a:endParaRPr lang="en-US"/>
        </a:p>
      </dgm:t>
    </dgm:pt>
    <dgm:pt modelId="{C6F09E05-F48C-4A4A-B391-ED02587CEC7A}" type="sibTrans" cxnId="{159CD58D-3177-4A2B-B4A0-C74776E0D225}">
      <dgm:prSet/>
      <dgm:spPr/>
      <dgm:t>
        <a:bodyPr/>
        <a:lstStyle/>
        <a:p>
          <a:endParaRPr lang="en-US"/>
        </a:p>
      </dgm:t>
    </dgm:pt>
    <dgm:pt modelId="{26B832E2-73E0-43E8-9092-39411A9FF76C}">
      <dgm:prSet/>
      <dgm:spPr/>
      <dgm:t>
        <a:bodyPr/>
        <a:lstStyle/>
        <a:p>
          <a:pPr>
            <a:defRPr cap="all"/>
          </a:pPr>
          <a:r>
            <a:rPr lang="en-US"/>
            <a:t>Development</a:t>
          </a:r>
        </a:p>
      </dgm:t>
    </dgm:pt>
    <dgm:pt modelId="{6622CF6B-5EE6-44FD-95A6-7EA068C761AC}" type="parTrans" cxnId="{43C80513-194E-4CDA-AAB1-844DF1FB548A}">
      <dgm:prSet/>
      <dgm:spPr/>
      <dgm:t>
        <a:bodyPr/>
        <a:lstStyle/>
        <a:p>
          <a:endParaRPr lang="en-US"/>
        </a:p>
      </dgm:t>
    </dgm:pt>
    <dgm:pt modelId="{930E16F3-7CA2-443F-B324-79666B2953E5}" type="sibTrans" cxnId="{43C80513-194E-4CDA-AAB1-844DF1FB548A}">
      <dgm:prSet/>
      <dgm:spPr/>
      <dgm:t>
        <a:bodyPr/>
        <a:lstStyle/>
        <a:p>
          <a:endParaRPr lang="en-US"/>
        </a:p>
      </dgm:t>
    </dgm:pt>
    <dgm:pt modelId="{4303D31F-9E6F-423F-A989-0F4B28F278E1}">
      <dgm:prSet/>
      <dgm:spPr/>
      <dgm:t>
        <a:bodyPr/>
        <a:lstStyle/>
        <a:p>
          <a:pPr>
            <a:defRPr cap="all"/>
          </a:pPr>
          <a:r>
            <a:rPr lang="en-US"/>
            <a:t>Testing</a:t>
          </a:r>
        </a:p>
      </dgm:t>
    </dgm:pt>
    <dgm:pt modelId="{CC937344-B50F-472B-86FC-406FD67BB39D}" type="parTrans" cxnId="{855F3459-ABFF-4264-ABAF-75FD8CB42D3D}">
      <dgm:prSet/>
      <dgm:spPr/>
      <dgm:t>
        <a:bodyPr/>
        <a:lstStyle/>
        <a:p>
          <a:endParaRPr lang="en-US"/>
        </a:p>
      </dgm:t>
    </dgm:pt>
    <dgm:pt modelId="{A6B7564F-93AF-482A-94AD-FF5F4CAD8415}" type="sibTrans" cxnId="{855F3459-ABFF-4264-ABAF-75FD8CB42D3D}">
      <dgm:prSet/>
      <dgm:spPr/>
      <dgm:t>
        <a:bodyPr/>
        <a:lstStyle/>
        <a:p>
          <a:endParaRPr lang="en-US"/>
        </a:p>
      </dgm:t>
    </dgm:pt>
    <dgm:pt modelId="{608E4676-438C-455F-8169-2656B4A82033}">
      <dgm:prSet/>
      <dgm:spPr/>
      <dgm:t>
        <a:bodyPr/>
        <a:lstStyle/>
        <a:p>
          <a:pPr>
            <a:defRPr cap="all"/>
          </a:pPr>
          <a:r>
            <a:rPr lang="en-US"/>
            <a:t>Maintenance</a:t>
          </a:r>
        </a:p>
      </dgm:t>
    </dgm:pt>
    <dgm:pt modelId="{664C671D-C619-4D67-B607-0B475A0C48D3}" type="parTrans" cxnId="{5D3BE361-E739-459B-B4A7-D46F733E7ACF}">
      <dgm:prSet/>
      <dgm:spPr/>
      <dgm:t>
        <a:bodyPr/>
        <a:lstStyle/>
        <a:p>
          <a:endParaRPr lang="en-US"/>
        </a:p>
      </dgm:t>
    </dgm:pt>
    <dgm:pt modelId="{6B8AB012-B6F3-4195-9D82-C42A9B8B9B2B}" type="sibTrans" cxnId="{5D3BE361-E739-459B-B4A7-D46F733E7ACF}">
      <dgm:prSet/>
      <dgm:spPr/>
      <dgm:t>
        <a:bodyPr/>
        <a:lstStyle/>
        <a:p>
          <a:endParaRPr lang="en-US"/>
        </a:p>
      </dgm:t>
    </dgm:pt>
    <dgm:pt modelId="{CD678F9A-3FB3-4892-A8F0-BBEECE745E5E}" type="pres">
      <dgm:prSet presAssocID="{2DE7690C-9A09-45B3-AA34-151A4286620D}" presName="root" presStyleCnt="0">
        <dgm:presLayoutVars>
          <dgm:dir/>
          <dgm:resizeHandles val="exact"/>
        </dgm:presLayoutVars>
      </dgm:prSet>
      <dgm:spPr/>
    </dgm:pt>
    <dgm:pt modelId="{60E3D1F5-AC21-43E7-842F-F68500B333E9}" type="pres">
      <dgm:prSet presAssocID="{2EE37FDF-B28A-4ABC-93DF-1D17F3DC6849}" presName="compNode" presStyleCnt="0"/>
      <dgm:spPr/>
    </dgm:pt>
    <dgm:pt modelId="{3BBF7E90-0827-4E79-8E14-576400E75DD8}" type="pres">
      <dgm:prSet presAssocID="{2EE37FDF-B28A-4ABC-93DF-1D17F3DC6849}" presName="iconBgRect" presStyleLbl="bgShp" presStyleIdx="0" presStyleCnt="4"/>
      <dgm:spPr/>
    </dgm:pt>
    <dgm:pt modelId="{27877255-E354-4B54-BBFB-444797842436}" type="pres">
      <dgm:prSet presAssocID="{2EE37FDF-B28A-4ABC-93DF-1D17F3DC684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Ruler"/>
        </a:ext>
      </dgm:extLst>
    </dgm:pt>
    <dgm:pt modelId="{B4FE2AE1-E1C6-4FE6-BB31-9133D18F527D}" type="pres">
      <dgm:prSet presAssocID="{2EE37FDF-B28A-4ABC-93DF-1D17F3DC6849}" presName="spaceRect" presStyleCnt="0"/>
      <dgm:spPr/>
    </dgm:pt>
    <dgm:pt modelId="{31AE1AC3-A3F3-48B0-B3BE-1DC328EEB4A0}" type="pres">
      <dgm:prSet presAssocID="{2EE37FDF-B28A-4ABC-93DF-1D17F3DC6849}" presName="textRect" presStyleLbl="revTx" presStyleIdx="0" presStyleCnt="4">
        <dgm:presLayoutVars>
          <dgm:chMax val="1"/>
          <dgm:chPref val="1"/>
        </dgm:presLayoutVars>
      </dgm:prSet>
      <dgm:spPr/>
    </dgm:pt>
    <dgm:pt modelId="{39F312D7-62B8-45FB-B07D-795CE33D93C2}" type="pres">
      <dgm:prSet presAssocID="{C6F09E05-F48C-4A4A-B391-ED02587CEC7A}" presName="sibTrans" presStyleCnt="0"/>
      <dgm:spPr/>
    </dgm:pt>
    <dgm:pt modelId="{4235C130-5A85-4647-AC95-821D0CC84FA1}" type="pres">
      <dgm:prSet presAssocID="{26B832E2-73E0-43E8-9092-39411A9FF76C}" presName="compNode" presStyleCnt="0"/>
      <dgm:spPr/>
    </dgm:pt>
    <dgm:pt modelId="{44686244-0745-4A71-8B16-A7AF161489CB}" type="pres">
      <dgm:prSet presAssocID="{26B832E2-73E0-43E8-9092-39411A9FF76C}" presName="iconBgRect" presStyleLbl="bgShp" presStyleIdx="1" presStyleCnt="4"/>
      <dgm:spPr/>
    </dgm:pt>
    <dgm:pt modelId="{FCB4D2EA-C33A-49C2-9464-8E810FEE8281}" type="pres">
      <dgm:prSet presAssocID="{26B832E2-73E0-43E8-9092-39411A9FF76C}"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siness Growth"/>
        </a:ext>
      </dgm:extLst>
    </dgm:pt>
    <dgm:pt modelId="{BFBACB2C-9C59-4BE7-948A-8C4734A067A6}" type="pres">
      <dgm:prSet presAssocID="{26B832E2-73E0-43E8-9092-39411A9FF76C}" presName="spaceRect" presStyleCnt="0"/>
      <dgm:spPr/>
    </dgm:pt>
    <dgm:pt modelId="{2AA1AA2B-6DD9-4282-A613-88F1A59E6068}" type="pres">
      <dgm:prSet presAssocID="{26B832E2-73E0-43E8-9092-39411A9FF76C}" presName="textRect" presStyleLbl="revTx" presStyleIdx="1" presStyleCnt="4">
        <dgm:presLayoutVars>
          <dgm:chMax val="1"/>
          <dgm:chPref val="1"/>
        </dgm:presLayoutVars>
      </dgm:prSet>
      <dgm:spPr/>
    </dgm:pt>
    <dgm:pt modelId="{C4AA7240-E8A2-4602-84EA-BB792D7C02AE}" type="pres">
      <dgm:prSet presAssocID="{930E16F3-7CA2-443F-B324-79666B2953E5}" presName="sibTrans" presStyleCnt="0"/>
      <dgm:spPr/>
    </dgm:pt>
    <dgm:pt modelId="{1CF84E4E-9221-43A3-949B-ED80E16A1867}" type="pres">
      <dgm:prSet presAssocID="{4303D31F-9E6F-423F-A989-0F4B28F278E1}" presName="compNode" presStyleCnt="0"/>
      <dgm:spPr/>
    </dgm:pt>
    <dgm:pt modelId="{B6DE39DE-6C80-4D9C-B29E-494FA8556E4E}" type="pres">
      <dgm:prSet presAssocID="{4303D31F-9E6F-423F-A989-0F4B28F278E1}" presName="iconBgRect" presStyleLbl="bgShp" presStyleIdx="2" presStyleCnt="4"/>
      <dgm:spPr/>
    </dgm:pt>
    <dgm:pt modelId="{482CDFA6-09BF-4817-A0F8-14A7193BD1E5}" type="pres">
      <dgm:prSet presAssocID="{4303D31F-9E6F-423F-A989-0F4B28F278E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est tubes"/>
        </a:ext>
      </dgm:extLst>
    </dgm:pt>
    <dgm:pt modelId="{F13B2A9C-64C6-4469-BCD8-AA6847AA6FDC}" type="pres">
      <dgm:prSet presAssocID="{4303D31F-9E6F-423F-A989-0F4B28F278E1}" presName="spaceRect" presStyleCnt="0"/>
      <dgm:spPr/>
    </dgm:pt>
    <dgm:pt modelId="{AA3ACF60-DAE7-4BBC-8451-DF18B96F9014}" type="pres">
      <dgm:prSet presAssocID="{4303D31F-9E6F-423F-A989-0F4B28F278E1}" presName="textRect" presStyleLbl="revTx" presStyleIdx="2" presStyleCnt="4">
        <dgm:presLayoutVars>
          <dgm:chMax val="1"/>
          <dgm:chPref val="1"/>
        </dgm:presLayoutVars>
      </dgm:prSet>
      <dgm:spPr/>
    </dgm:pt>
    <dgm:pt modelId="{302BB488-5F9E-4505-8D8E-99DEB329218E}" type="pres">
      <dgm:prSet presAssocID="{A6B7564F-93AF-482A-94AD-FF5F4CAD8415}" presName="sibTrans" presStyleCnt="0"/>
      <dgm:spPr/>
    </dgm:pt>
    <dgm:pt modelId="{3AEF3040-64D2-4D61-BF43-554471829315}" type="pres">
      <dgm:prSet presAssocID="{608E4676-438C-455F-8169-2656B4A82033}" presName="compNode" presStyleCnt="0"/>
      <dgm:spPr/>
    </dgm:pt>
    <dgm:pt modelId="{577C4606-5640-4DB9-9720-D0CC0808F6C6}" type="pres">
      <dgm:prSet presAssocID="{608E4676-438C-455F-8169-2656B4A82033}" presName="iconBgRect" presStyleLbl="bgShp" presStyleIdx="3" presStyleCnt="4"/>
      <dgm:spPr/>
    </dgm:pt>
    <dgm:pt modelId="{EF879CF2-CE9E-453C-BB35-E1EDA6CFBF4A}" type="pres">
      <dgm:prSet presAssocID="{608E4676-438C-455F-8169-2656B4A82033}"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crewdriver"/>
        </a:ext>
      </dgm:extLst>
    </dgm:pt>
    <dgm:pt modelId="{4227E036-FFFC-4261-B145-CCCB5FA872BB}" type="pres">
      <dgm:prSet presAssocID="{608E4676-438C-455F-8169-2656B4A82033}" presName="spaceRect" presStyleCnt="0"/>
      <dgm:spPr/>
    </dgm:pt>
    <dgm:pt modelId="{9EC8CBA7-AF2D-4921-BAE7-A82197CBFA99}" type="pres">
      <dgm:prSet presAssocID="{608E4676-438C-455F-8169-2656B4A82033}" presName="textRect" presStyleLbl="revTx" presStyleIdx="3" presStyleCnt="4">
        <dgm:presLayoutVars>
          <dgm:chMax val="1"/>
          <dgm:chPref val="1"/>
        </dgm:presLayoutVars>
      </dgm:prSet>
      <dgm:spPr/>
    </dgm:pt>
  </dgm:ptLst>
  <dgm:cxnLst>
    <dgm:cxn modelId="{43C80513-194E-4CDA-AAB1-844DF1FB548A}" srcId="{2DE7690C-9A09-45B3-AA34-151A4286620D}" destId="{26B832E2-73E0-43E8-9092-39411A9FF76C}" srcOrd="1" destOrd="0" parTransId="{6622CF6B-5EE6-44FD-95A6-7EA068C761AC}" sibTransId="{930E16F3-7CA2-443F-B324-79666B2953E5}"/>
    <dgm:cxn modelId="{5D3BE361-E739-459B-B4A7-D46F733E7ACF}" srcId="{2DE7690C-9A09-45B3-AA34-151A4286620D}" destId="{608E4676-438C-455F-8169-2656B4A82033}" srcOrd="3" destOrd="0" parTransId="{664C671D-C619-4D67-B607-0B475A0C48D3}" sibTransId="{6B8AB012-B6F3-4195-9D82-C42A9B8B9B2B}"/>
    <dgm:cxn modelId="{CFB82B46-07BC-4C0C-9230-FED4056B816F}" type="presOf" srcId="{608E4676-438C-455F-8169-2656B4A82033}" destId="{9EC8CBA7-AF2D-4921-BAE7-A82197CBFA99}" srcOrd="0" destOrd="0" presId="urn:microsoft.com/office/officeart/2018/5/layout/IconCircleLabelList"/>
    <dgm:cxn modelId="{855F3459-ABFF-4264-ABAF-75FD8CB42D3D}" srcId="{2DE7690C-9A09-45B3-AA34-151A4286620D}" destId="{4303D31F-9E6F-423F-A989-0F4B28F278E1}" srcOrd="2" destOrd="0" parTransId="{CC937344-B50F-472B-86FC-406FD67BB39D}" sibTransId="{A6B7564F-93AF-482A-94AD-FF5F4CAD8415}"/>
    <dgm:cxn modelId="{159CD58D-3177-4A2B-B4A0-C74776E0D225}" srcId="{2DE7690C-9A09-45B3-AA34-151A4286620D}" destId="{2EE37FDF-B28A-4ABC-93DF-1D17F3DC6849}" srcOrd="0" destOrd="0" parTransId="{8D50D69C-31A4-459A-B08B-1058E76D9BF0}" sibTransId="{C6F09E05-F48C-4A4A-B391-ED02587CEC7A}"/>
    <dgm:cxn modelId="{6CB14E9E-AC98-4D8C-9B19-FEB6BB4DECA3}" type="presOf" srcId="{2DE7690C-9A09-45B3-AA34-151A4286620D}" destId="{CD678F9A-3FB3-4892-A8F0-BBEECE745E5E}" srcOrd="0" destOrd="0" presId="urn:microsoft.com/office/officeart/2018/5/layout/IconCircleLabelList"/>
    <dgm:cxn modelId="{4ACFF8D7-803C-44B9-99A6-8301F5D6EF0B}" type="presOf" srcId="{26B832E2-73E0-43E8-9092-39411A9FF76C}" destId="{2AA1AA2B-6DD9-4282-A613-88F1A59E6068}" srcOrd="0" destOrd="0" presId="urn:microsoft.com/office/officeart/2018/5/layout/IconCircleLabelList"/>
    <dgm:cxn modelId="{225328D9-4EEB-4583-AEB7-46BBF742BCBF}" type="presOf" srcId="{4303D31F-9E6F-423F-A989-0F4B28F278E1}" destId="{AA3ACF60-DAE7-4BBC-8451-DF18B96F9014}" srcOrd="0" destOrd="0" presId="urn:microsoft.com/office/officeart/2018/5/layout/IconCircleLabelList"/>
    <dgm:cxn modelId="{C820A4E6-64C3-424D-AFA5-FCF91567F142}" type="presOf" srcId="{2EE37FDF-B28A-4ABC-93DF-1D17F3DC6849}" destId="{31AE1AC3-A3F3-48B0-B3BE-1DC328EEB4A0}" srcOrd="0" destOrd="0" presId="urn:microsoft.com/office/officeart/2018/5/layout/IconCircleLabelList"/>
    <dgm:cxn modelId="{2C711DCF-F548-4304-8BB6-33D565B10982}" type="presParOf" srcId="{CD678F9A-3FB3-4892-A8F0-BBEECE745E5E}" destId="{60E3D1F5-AC21-43E7-842F-F68500B333E9}" srcOrd="0" destOrd="0" presId="urn:microsoft.com/office/officeart/2018/5/layout/IconCircleLabelList"/>
    <dgm:cxn modelId="{9167EB8F-F47A-46F2-BFB0-96753832386C}" type="presParOf" srcId="{60E3D1F5-AC21-43E7-842F-F68500B333E9}" destId="{3BBF7E90-0827-4E79-8E14-576400E75DD8}" srcOrd="0" destOrd="0" presId="urn:microsoft.com/office/officeart/2018/5/layout/IconCircleLabelList"/>
    <dgm:cxn modelId="{335215F8-32DC-4D49-A897-7B7332FE6E0D}" type="presParOf" srcId="{60E3D1F5-AC21-43E7-842F-F68500B333E9}" destId="{27877255-E354-4B54-BBFB-444797842436}" srcOrd="1" destOrd="0" presId="urn:microsoft.com/office/officeart/2018/5/layout/IconCircleLabelList"/>
    <dgm:cxn modelId="{0018D5A7-A103-470D-8DFF-A29CFF737837}" type="presParOf" srcId="{60E3D1F5-AC21-43E7-842F-F68500B333E9}" destId="{B4FE2AE1-E1C6-4FE6-BB31-9133D18F527D}" srcOrd="2" destOrd="0" presId="urn:microsoft.com/office/officeart/2018/5/layout/IconCircleLabelList"/>
    <dgm:cxn modelId="{F26501E8-548A-4EE7-B2A4-0EE97376AD91}" type="presParOf" srcId="{60E3D1F5-AC21-43E7-842F-F68500B333E9}" destId="{31AE1AC3-A3F3-48B0-B3BE-1DC328EEB4A0}" srcOrd="3" destOrd="0" presId="urn:microsoft.com/office/officeart/2018/5/layout/IconCircleLabelList"/>
    <dgm:cxn modelId="{0E8B902A-0405-4906-AFC7-9DB987BA0198}" type="presParOf" srcId="{CD678F9A-3FB3-4892-A8F0-BBEECE745E5E}" destId="{39F312D7-62B8-45FB-B07D-795CE33D93C2}" srcOrd="1" destOrd="0" presId="urn:microsoft.com/office/officeart/2018/5/layout/IconCircleLabelList"/>
    <dgm:cxn modelId="{0F5873FC-14A3-4125-8284-A615636F026A}" type="presParOf" srcId="{CD678F9A-3FB3-4892-A8F0-BBEECE745E5E}" destId="{4235C130-5A85-4647-AC95-821D0CC84FA1}" srcOrd="2" destOrd="0" presId="urn:microsoft.com/office/officeart/2018/5/layout/IconCircleLabelList"/>
    <dgm:cxn modelId="{C5F771F9-FE2E-4366-8684-980FE210E2E0}" type="presParOf" srcId="{4235C130-5A85-4647-AC95-821D0CC84FA1}" destId="{44686244-0745-4A71-8B16-A7AF161489CB}" srcOrd="0" destOrd="0" presId="urn:microsoft.com/office/officeart/2018/5/layout/IconCircleLabelList"/>
    <dgm:cxn modelId="{A96C1B7D-92C9-410E-8123-6E65570BFB8F}" type="presParOf" srcId="{4235C130-5A85-4647-AC95-821D0CC84FA1}" destId="{FCB4D2EA-C33A-49C2-9464-8E810FEE8281}" srcOrd="1" destOrd="0" presId="urn:microsoft.com/office/officeart/2018/5/layout/IconCircleLabelList"/>
    <dgm:cxn modelId="{2CA9B543-DB2F-41AE-9B49-E00C6738FD74}" type="presParOf" srcId="{4235C130-5A85-4647-AC95-821D0CC84FA1}" destId="{BFBACB2C-9C59-4BE7-948A-8C4734A067A6}" srcOrd="2" destOrd="0" presId="urn:microsoft.com/office/officeart/2018/5/layout/IconCircleLabelList"/>
    <dgm:cxn modelId="{64BCF234-C52D-4ACF-9407-4B3DBDDF8ED8}" type="presParOf" srcId="{4235C130-5A85-4647-AC95-821D0CC84FA1}" destId="{2AA1AA2B-6DD9-4282-A613-88F1A59E6068}" srcOrd="3" destOrd="0" presId="urn:microsoft.com/office/officeart/2018/5/layout/IconCircleLabelList"/>
    <dgm:cxn modelId="{D3510629-B7C7-4D2E-91A4-FCB79DD32E7B}" type="presParOf" srcId="{CD678F9A-3FB3-4892-A8F0-BBEECE745E5E}" destId="{C4AA7240-E8A2-4602-84EA-BB792D7C02AE}" srcOrd="3" destOrd="0" presId="urn:microsoft.com/office/officeart/2018/5/layout/IconCircleLabelList"/>
    <dgm:cxn modelId="{D6CE2E06-AD6E-48B0-9C90-AED6A0A2AB04}" type="presParOf" srcId="{CD678F9A-3FB3-4892-A8F0-BBEECE745E5E}" destId="{1CF84E4E-9221-43A3-949B-ED80E16A1867}" srcOrd="4" destOrd="0" presId="urn:microsoft.com/office/officeart/2018/5/layout/IconCircleLabelList"/>
    <dgm:cxn modelId="{D33C3864-957F-4E78-BE8A-83DFAF5F3DA2}" type="presParOf" srcId="{1CF84E4E-9221-43A3-949B-ED80E16A1867}" destId="{B6DE39DE-6C80-4D9C-B29E-494FA8556E4E}" srcOrd="0" destOrd="0" presId="urn:microsoft.com/office/officeart/2018/5/layout/IconCircleLabelList"/>
    <dgm:cxn modelId="{30261499-2682-4A41-8147-FC1B4CFECBFF}" type="presParOf" srcId="{1CF84E4E-9221-43A3-949B-ED80E16A1867}" destId="{482CDFA6-09BF-4817-A0F8-14A7193BD1E5}" srcOrd="1" destOrd="0" presId="urn:microsoft.com/office/officeart/2018/5/layout/IconCircleLabelList"/>
    <dgm:cxn modelId="{E81C263F-6759-424B-A5F9-8B0B3C793DB6}" type="presParOf" srcId="{1CF84E4E-9221-43A3-949B-ED80E16A1867}" destId="{F13B2A9C-64C6-4469-BCD8-AA6847AA6FDC}" srcOrd="2" destOrd="0" presId="urn:microsoft.com/office/officeart/2018/5/layout/IconCircleLabelList"/>
    <dgm:cxn modelId="{861F546C-4150-4E7F-B934-C70C2F5418AD}" type="presParOf" srcId="{1CF84E4E-9221-43A3-949B-ED80E16A1867}" destId="{AA3ACF60-DAE7-4BBC-8451-DF18B96F9014}" srcOrd="3" destOrd="0" presId="urn:microsoft.com/office/officeart/2018/5/layout/IconCircleLabelList"/>
    <dgm:cxn modelId="{DB6D4713-C045-48D3-A7E6-E0C6CA42C75E}" type="presParOf" srcId="{CD678F9A-3FB3-4892-A8F0-BBEECE745E5E}" destId="{302BB488-5F9E-4505-8D8E-99DEB329218E}" srcOrd="5" destOrd="0" presId="urn:microsoft.com/office/officeart/2018/5/layout/IconCircleLabelList"/>
    <dgm:cxn modelId="{F82CF647-F0FB-4A75-8E93-F32F906E82F6}" type="presParOf" srcId="{CD678F9A-3FB3-4892-A8F0-BBEECE745E5E}" destId="{3AEF3040-64D2-4D61-BF43-554471829315}" srcOrd="6" destOrd="0" presId="urn:microsoft.com/office/officeart/2018/5/layout/IconCircleLabelList"/>
    <dgm:cxn modelId="{DD1CFF43-86AB-4FB4-9335-5AC81747341E}" type="presParOf" srcId="{3AEF3040-64D2-4D61-BF43-554471829315}" destId="{577C4606-5640-4DB9-9720-D0CC0808F6C6}" srcOrd="0" destOrd="0" presId="urn:microsoft.com/office/officeart/2018/5/layout/IconCircleLabelList"/>
    <dgm:cxn modelId="{6E5731D2-FE7F-4FCF-84C0-D71CF97026D9}" type="presParOf" srcId="{3AEF3040-64D2-4D61-BF43-554471829315}" destId="{EF879CF2-CE9E-453C-BB35-E1EDA6CFBF4A}" srcOrd="1" destOrd="0" presId="urn:microsoft.com/office/officeart/2018/5/layout/IconCircleLabelList"/>
    <dgm:cxn modelId="{A1E2B190-94C0-416C-BF9C-744AC8EE7266}" type="presParOf" srcId="{3AEF3040-64D2-4D61-BF43-554471829315}" destId="{4227E036-FFFC-4261-B145-CCCB5FA872BB}" srcOrd="2" destOrd="0" presId="urn:microsoft.com/office/officeart/2018/5/layout/IconCircleLabelList"/>
    <dgm:cxn modelId="{722006AF-9099-42D6-9786-BA93AE54A41C}" type="presParOf" srcId="{3AEF3040-64D2-4D61-BF43-554471829315}" destId="{9EC8CBA7-AF2D-4921-BAE7-A82197CBFA99}"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CF23826-3B95-4BFE-93D5-F6A277E98941}"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E0787A9A-B6A8-45E5-B381-096FB7E1DE5C}">
      <dgm:prSet/>
      <dgm:spPr/>
      <dgm:t>
        <a:bodyPr/>
        <a:lstStyle/>
        <a:p>
          <a:r>
            <a:rPr lang="en-US"/>
            <a:t>OWASP Top 10</a:t>
          </a:r>
        </a:p>
      </dgm:t>
    </dgm:pt>
    <dgm:pt modelId="{136FBC39-2A2E-480F-8B30-4B85DB99FD70}" type="parTrans" cxnId="{45C3B181-5E03-4E2E-A2DF-C6E536D88CFE}">
      <dgm:prSet/>
      <dgm:spPr/>
      <dgm:t>
        <a:bodyPr/>
        <a:lstStyle/>
        <a:p>
          <a:endParaRPr lang="en-US"/>
        </a:p>
      </dgm:t>
    </dgm:pt>
    <dgm:pt modelId="{334DE119-C63A-4CA9-A9C6-4A045D841E66}" type="sibTrans" cxnId="{45C3B181-5E03-4E2E-A2DF-C6E536D88CFE}">
      <dgm:prSet/>
      <dgm:spPr/>
      <dgm:t>
        <a:bodyPr/>
        <a:lstStyle/>
        <a:p>
          <a:endParaRPr lang="en-US"/>
        </a:p>
      </dgm:t>
    </dgm:pt>
    <dgm:pt modelId="{5A22EF0B-EF62-4C9C-83FC-61EC41C2904B}">
      <dgm:prSet/>
      <dgm:spPr/>
      <dgm:t>
        <a:bodyPr/>
        <a:lstStyle/>
        <a:p>
          <a:r>
            <a:rPr lang="en-US"/>
            <a:t>CWE Top 25</a:t>
          </a:r>
        </a:p>
      </dgm:t>
    </dgm:pt>
    <dgm:pt modelId="{D497653A-A96D-4F4E-B959-40D41AD35A6E}" type="parTrans" cxnId="{C06E49EF-00FA-411E-B615-4D82D0EFFFDB}">
      <dgm:prSet/>
      <dgm:spPr/>
      <dgm:t>
        <a:bodyPr/>
        <a:lstStyle/>
        <a:p>
          <a:endParaRPr lang="en-US"/>
        </a:p>
      </dgm:t>
    </dgm:pt>
    <dgm:pt modelId="{E2A83606-862E-4E1F-8763-FDB8B8DC9440}" type="sibTrans" cxnId="{C06E49EF-00FA-411E-B615-4D82D0EFFFDB}">
      <dgm:prSet/>
      <dgm:spPr/>
      <dgm:t>
        <a:bodyPr/>
        <a:lstStyle/>
        <a:p>
          <a:endParaRPr lang="en-US"/>
        </a:p>
      </dgm:t>
    </dgm:pt>
    <dgm:pt modelId="{7EECB26E-1AB8-4677-A6A5-B20198C0E305}">
      <dgm:prSet/>
      <dgm:spPr/>
      <dgm:t>
        <a:bodyPr/>
        <a:lstStyle/>
        <a:p>
          <a:r>
            <a:rPr lang="en-US"/>
            <a:t>SANS 20</a:t>
          </a:r>
        </a:p>
      </dgm:t>
    </dgm:pt>
    <dgm:pt modelId="{CE8BBDDC-B5A6-4038-B51C-3DD535AFCA6B}" type="parTrans" cxnId="{1C07A096-3002-4C08-B5A2-32904008EC59}">
      <dgm:prSet/>
      <dgm:spPr/>
      <dgm:t>
        <a:bodyPr/>
        <a:lstStyle/>
        <a:p>
          <a:endParaRPr lang="en-US"/>
        </a:p>
      </dgm:t>
    </dgm:pt>
    <dgm:pt modelId="{A4BF6214-B7B1-4F04-A249-32EB5166D82D}" type="sibTrans" cxnId="{1C07A096-3002-4C08-B5A2-32904008EC59}">
      <dgm:prSet/>
      <dgm:spPr/>
      <dgm:t>
        <a:bodyPr/>
        <a:lstStyle/>
        <a:p>
          <a:endParaRPr lang="en-US"/>
        </a:p>
      </dgm:t>
    </dgm:pt>
    <dgm:pt modelId="{9785A8E7-B51A-4187-9A92-75863911852F}">
      <dgm:prSet/>
      <dgm:spPr/>
      <dgm:t>
        <a:bodyPr/>
        <a:lstStyle/>
        <a:p>
          <a:r>
            <a:rPr lang="en-US"/>
            <a:t>18 CIS Controls</a:t>
          </a:r>
        </a:p>
      </dgm:t>
    </dgm:pt>
    <dgm:pt modelId="{591A5B80-5690-48C0-B297-CC4140E3860F}" type="parTrans" cxnId="{06A754A1-75ED-4C42-A446-6ABA2E4D9643}">
      <dgm:prSet/>
      <dgm:spPr/>
      <dgm:t>
        <a:bodyPr/>
        <a:lstStyle/>
        <a:p>
          <a:endParaRPr lang="en-US"/>
        </a:p>
      </dgm:t>
    </dgm:pt>
    <dgm:pt modelId="{5AE07AA1-FFB1-4B71-A234-487DFC539636}" type="sibTrans" cxnId="{06A754A1-75ED-4C42-A446-6ABA2E4D9643}">
      <dgm:prSet/>
      <dgm:spPr/>
      <dgm:t>
        <a:bodyPr/>
        <a:lstStyle/>
        <a:p>
          <a:endParaRPr lang="en-US"/>
        </a:p>
      </dgm:t>
    </dgm:pt>
    <dgm:pt modelId="{1F3A0600-E258-4C9A-8B8F-163F9997879D}">
      <dgm:prSet/>
      <dgm:spPr/>
      <dgm:t>
        <a:bodyPr/>
        <a:lstStyle/>
        <a:p>
          <a:r>
            <a:rPr lang="en-US"/>
            <a:t>Top 20 CIS Critical Controls</a:t>
          </a:r>
        </a:p>
      </dgm:t>
    </dgm:pt>
    <dgm:pt modelId="{2A31404D-D548-4C61-BAA9-6229D01321AD}" type="parTrans" cxnId="{3904D4F6-8154-460F-9401-03BB2973E1BE}">
      <dgm:prSet/>
      <dgm:spPr/>
      <dgm:t>
        <a:bodyPr/>
        <a:lstStyle/>
        <a:p>
          <a:endParaRPr lang="en-US"/>
        </a:p>
      </dgm:t>
    </dgm:pt>
    <dgm:pt modelId="{32549864-6627-43A6-B26B-7DB240E4A28A}" type="sibTrans" cxnId="{3904D4F6-8154-460F-9401-03BB2973E1BE}">
      <dgm:prSet/>
      <dgm:spPr/>
      <dgm:t>
        <a:bodyPr/>
        <a:lstStyle/>
        <a:p>
          <a:endParaRPr lang="en-US"/>
        </a:p>
      </dgm:t>
    </dgm:pt>
    <dgm:pt modelId="{D173F731-D587-42A1-A3C3-403ADC4BA7BD}" type="pres">
      <dgm:prSet presAssocID="{FCF23826-3B95-4BFE-93D5-F6A277E98941}" presName="diagram" presStyleCnt="0">
        <dgm:presLayoutVars>
          <dgm:dir/>
          <dgm:resizeHandles val="exact"/>
        </dgm:presLayoutVars>
      </dgm:prSet>
      <dgm:spPr/>
    </dgm:pt>
    <dgm:pt modelId="{ED8E3250-5EE8-4F13-912E-79D38B6EE8B0}" type="pres">
      <dgm:prSet presAssocID="{E0787A9A-B6A8-45E5-B381-096FB7E1DE5C}" presName="node" presStyleLbl="node1" presStyleIdx="0" presStyleCnt="5">
        <dgm:presLayoutVars>
          <dgm:bulletEnabled val="1"/>
        </dgm:presLayoutVars>
      </dgm:prSet>
      <dgm:spPr/>
    </dgm:pt>
    <dgm:pt modelId="{E083287B-71D4-4F58-98FA-01A90C98B195}" type="pres">
      <dgm:prSet presAssocID="{334DE119-C63A-4CA9-A9C6-4A045D841E66}" presName="sibTrans" presStyleCnt="0"/>
      <dgm:spPr/>
    </dgm:pt>
    <dgm:pt modelId="{EB799826-A386-49A1-A5A8-1309FFA949AD}" type="pres">
      <dgm:prSet presAssocID="{5A22EF0B-EF62-4C9C-83FC-61EC41C2904B}" presName="node" presStyleLbl="node1" presStyleIdx="1" presStyleCnt="5">
        <dgm:presLayoutVars>
          <dgm:bulletEnabled val="1"/>
        </dgm:presLayoutVars>
      </dgm:prSet>
      <dgm:spPr/>
    </dgm:pt>
    <dgm:pt modelId="{5293014E-7D7C-4F2C-8120-6053640F15A0}" type="pres">
      <dgm:prSet presAssocID="{E2A83606-862E-4E1F-8763-FDB8B8DC9440}" presName="sibTrans" presStyleCnt="0"/>
      <dgm:spPr/>
    </dgm:pt>
    <dgm:pt modelId="{B5787B8B-B9BF-4387-A9A1-279339CEE011}" type="pres">
      <dgm:prSet presAssocID="{7EECB26E-1AB8-4677-A6A5-B20198C0E305}" presName="node" presStyleLbl="node1" presStyleIdx="2" presStyleCnt="5">
        <dgm:presLayoutVars>
          <dgm:bulletEnabled val="1"/>
        </dgm:presLayoutVars>
      </dgm:prSet>
      <dgm:spPr/>
    </dgm:pt>
    <dgm:pt modelId="{984CE442-572B-47BC-B6CA-D9B2CA21699F}" type="pres">
      <dgm:prSet presAssocID="{A4BF6214-B7B1-4F04-A249-32EB5166D82D}" presName="sibTrans" presStyleCnt="0"/>
      <dgm:spPr/>
    </dgm:pt>
    <dgm:pt modelId="{1E8B3045-E103-485E-B227-EC2273408F70}" type="pres">
      <dgm:prSet presAssocID="{9785A8E7-B51A-4187-9A92-75863911852F}" presName="node" presStyleLbl="node1" presStyleIdx="3" presStyleCnt="5">
        <dgm:presLayoutVars>
          <dgm:bulletEnabled val="1"/>
        </dgm:presLayoutVars>
      </dgm:prSet>
      <dgm:spPr/>
    </dgm:pt>
    <dgm:pt modelId="{C5F5521D-FA4D-4152-BC3B-6071D31B5A58}" type="pres">
      <dgm:prSet presAssocID="{5AE07AA1-FFB1-4B71-A234-487DFC539636}" presName="sibTrans" presStyleCnt="0"/>
      <dgm:spPr/>
    </dgm:pt>
    <dgm:pt modelId="{D8924230-B607-4165-BB59-9FE0B066AECC}" type="pres">
      <dgm:prSet presAssocID="{1F3A0600-E258-4C9A-8B8F-163F9997879D}" presName="node" presStyleLbl="node1" presStyleIdx="4" presStyleCnt="5">
        <dgm:presLayoutVars>
          <dgm:bulletEnabled val="1"/>
        </dgm:presLayoutVars>
      </dgm:prSet>
      <dgm:spPr/>
    </dgm:pt>
  </dgm:ptLst>
  <dgm:cxnLst>
    <dgm:cxn modelId="{6835F41F-D5BF-4CF4-BA8C-E0934D14D66F}" type="presOf" srcId="{1F3A0600-E258-4C9A-8B8F-163F9997879D}" destId="{D8924230-B607-4165-BB59-9FE0B066AECC}" srcOrd="0" destOrd="0" presId="urn:microsoft.com/office/officeart/2005/8/layout/default"/>
    <dgm:cxn modelId="{27511B5F-D10B-4080-B299-F3D2FD53F27F}" type="presOf" srcId="{FCF23826-3B95-4BFE-93D5-F6A277E98941}" destId="{D173F731-D587-42A1-A3C3-403ADC4BA7BD}" srcOrd="0" destOrd="0" presId="urn:microsoft.com/office/officeart/2005/8/layout/default"/>
    <dgm:cxn modelId="{45C3B181-5E03-4E2E-A2DF-C6E536D88CFE}" srcId="{FCF23826-3B95-4BFE-93D5-F6A277E98941}" destId="{E0787A9A-B6A8-45E5-B381-096FB7E1DE5C}" srcOrd="0" destOrd="0" parTransId="{136FBC39-2A2E-480F-8B30-4B85DB99FD70}" sibTransId="{334DE119-C63A-4CA9-A9C6-4A045D841E66}"/>
    <dgm:cxn modelId="{BC226494-4B51-4D5A-9BA9-CABCA8C59E42}" type="presOf" srcId="{E0787A9A-B6A8-45E5-B381-096FB7E1DE5C}" destId="{ED8E3250-5EE8-4F13-912E-79D38B6EE8B0}" srcOrd="0" destOrd="0" presId="urn:microsoft.com/office/officeart/2005/8/layout/default"/>
    <dgm:cxn modelId="{1C07A096-3002-4C08-B5A2-32904008EC59}" srcId="{FCF23826-3B95-4BFE-93D5-F6A277E98941}" destId="{7EECB26E-1AB8-4677-A6A5-B20198C0E305}" srcOrd="2" destOrd="0" parTransId="{CE8BBDDC-B5A6-4038-B51C-3DD535AFCA6B}" sibTransId="{A4BF6214-B7B1-4F04-A249-32EB5166D82D}"/>
    <dgm:cxn modelId="{06A754A1-75ED-4C42-A446-6ABA2E4D9643}" srcId="{FCF23826-3B95-4BFE-93D5-F6A277E98941}" destId="{9785A8E7-B51A-4187-9A92-75863911852F}" srcOrd="3" destOrd="0" parTransId="{591A5B80-5690-48C0-B297-CC4140E3860F}" sibTransId="{5AE07AA1-FFB1-4B71-A234-487DFC539636}"/>
    <dgm:cxn modelId="{CB7CA4CD-4E50-4AA0-B7C8-98F9189CF434}" type="presOf" srcId="{7EECB26E-1AB8-4677-A6A5-B20198C0E305}" destId="{B5787B8B-B9BF-4387-A9A1-279339CEE011}" srcOrd="0" destOrd="0" presId="urn:microsoft.com/office/officeart/2005/8/layout/default"/>
    <dgm:cxn modelId="{48D9E1E5-C41B-4186-8A79-E877903BF381}" type="presOf" srcId="{5A22EF0B-EF62-4C9C-83FC-61EC41C2904B}" destId="{EB799826-A386-49A1-A5A8-1309FFA949AD}" srcOrd="0" destOrd="0" presId="urn:microsoft.com/office/officeart/2005/8/layout/default"/>
    <dgm:cxn modelId="{C06E49EF-00FA-411E-B615-4D82D0EFFFDB}" srcId="{FCF23826-3B95-4BFE-93D5-F6A277E98941}" destId="{5A22EF0B-EF62-4C9C-83FC-61EC41C2904B}" srcOrd="1" destOrd="0" parTransId="{D497653A-A96D-4F4E-B959-40D41AD35A6E}" sibTransId="{E2A83606-862E-4E1F-8763-FDB8B8DC9440}"/>
    <dgm:cxn modelId="{3904D4F6-8154-460F-9401-03BB2973E1BE}" srcId="{FCF23826-3B95-4BFE-93D5-F6A277E98941}" destId="{1F3A0600-E258-4C9A-8B8F-163F9997879D}" srcOrd="4" destOrd="0" parTransId="{2A31404D-D548-4C61-BAA9-6229D01321AD}" sibTransId="{32549864-6627-43A6-B26B-7DB240E4A28A}"/>
    <dgm:cxn modelId="{3CAA02F7-743A-4484-B74A-3DB843B340C9}" type="presOf" srcId="{9785A8E7-B51A-4187-9A92-75863911852F}" destId="{1E8B3045-E103-485E-B227-EC2273408F70}" srcOrd="0" destOrd="0" presId="urn:microsoft.com/office/officeart/2005/8/layout/default"/>
    <dgm:cxn modelId="{01B403E4-EE5A-48B2-8206-10BAC1961F6B}" type="presParOf" srcId="{D173F731-D587-42A1-A3C3-403ADC4BA7BD}" destId="{ED8E3250-5EE8-4F13-912E-79D38B6EE8B0}" srcOrd="0" destOrd="0" presId="urn:microsoft.com/office/officeart/2005/8/layout/default"/>
    <dgm:cxn modelId="{8F2E8B50-E6C5-4091-87D7-E736811A4EA1}" type="presParOf" srcId="{D173F731-D587-42A1-A3C3-403ADC4BA7BD}" destId="{E083287B-71D4-4F58-98FA-01A90C98B195}" srcOrd="1" destOrd="0" presId="urn:microsoft.com/office/officeart/2005/8/layout/default"/>
    <dgm:cxn modelId="{2E17E7DC-2004-4474-9B3E-CE7BF2A2CAE6}" type="presParOf" srcId="{D173F731-D587-42A1-A3C3-403ADC4BA7BD}" destId="{EB799826-A386-49A1-A5A8-1309FFA949AD}" srcOrd="2" destOrd="0" presId="urn:microsoft.com/office/officeart/2005/8/layout/default"/>
    <dgm:cxn modelId="{F382B7DC-3FF2-4F59-83E4-A56F102FB0E5}" type="presParOf" srcId="{D173F731-D587-42A1-A3C3-403ADC4BA7BD}" destId="{5293014E-7D7C-4F2C-8120-6053640F15A0}" srcOrd="3" destOrd="0" presId="urn:microsoft.com/office/officeart/2005/8/layout/default"/>
    <dgm:cxn modelId="{0508D383-0B54-4FB2-B6D8-C652B9A52D29}" type="presParOf" srcId="{D173F731-D587-42A1-A3C3-403ADC4BA7BD}" destId="{B5787B8B-B9BF-4387-A9A1-279339CEE011}" srcOrd="4" destOrd="0" presId="urn:microsoft.com/office/officeart/2005/8/layout/default"/>
    <dgm:cxn modelId="{61360BE0-9FF2-400B-805B-3FF824109015}" type="presParOf" srcId="{D173F731-D587-42A1-A3C3-403ADC4BA7BD}" destId="{984CE442-572B-47BC-B6CA-D9B2CA21699F}" srcOrd="5" destOrd="0" presId="urn:microsoft.com/office/officeart/2005/8/layout/default"/>
    <dgm:cxn modelId="{03083A0F-35E1-41C0-8A72-80FEB1E08341}" type="presParOf" srcId="{D173F731-D587-42A1-A3C3-403ADC4BA7BD}" destId="{1E8B3045-E103-485E-B227-EC2273408F70}" srcOrd="6" destOrd="0" presId="urn:microsoft.com/office/officeart/2005/8/layout/default"/>
    <dgm:cxn modelId="{06569A0F-8645-4C6F-B8E6-A85DA753DA61}" type="presParOf" srcId="{D173F731-D587-42A1-A3C3-403ADC4BA7BD}" destId="{C5F5521D-FA4D-4152-BC3B-6071D31B5A58}" srcOrd="7" destOrd="0" presId="urn:microsoft.com/office/officeart/2005/8/layout/default"/>
    <dgm:cxn modelId="{EA7BD126-1127-4D44-8F87-224E38F1817B}" type="presParOf" srcId="{D173F731-D587-42A1-A3C3-403ADC4BA7BD}" destId="{D8924230-B607-4165-BB59-9FE0B066AECC}"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AA6ADB3-533D-46BF-A2DC-8398444952B3}"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1FA8B5B3-DF39-4569-A885-22132631BAA0}">
      <dgm:prSet/>
      <dgm:spPr/>
      <dgm:t>
        <a:bodyPr/>
        <a:lstStyle/>
        <a:p>
          <a:r>
            <a:rPr lang="en-US"/>
            <a:t>Injection</a:t>
          </a:r>
        </a:p>
      </dgm:t>
    </dgm:pt>
    <dgm:pt modelId="{32C0BF77-601D-48DE-950F-A945AD7E3FA1}" type="parTrans" cxnId="{3E7FCA69-587E-462B-88E6-22B6BA600409}">
      <dgm:prSet/>
      <dgm:spPr/>
      <dgm:t>
        <a:bodyPr/>
        <a:lstStyle/>
        <a:p>
          <a:endParaRPr lang="en-US"/>
        </a:p>
      </dgm:t>
    </dgm:pt>
    <dgm:pt modelId="{CFD90620-FF6D-4AA1-8C33-ADE539BA5094}" type="sibTrans" cxnId="{3E7FCA69-587E-462B-88E6-22B6BA600409}">
      <dgm:prSet/>
      <dgm:spPr/>
      <dgm:t>
        <a:bodyPr/>
        <a:lstStyle/>
        <a:p>
          <a:endParaRPr lang="en-US"/>
        </a:p>
      </dgm:t>
    </dgm:pt>
    <dgm:pt modelId="{A5C5CE0C-686D-4445-9ED6-BB2054F8F6FC}">
      <dgm:prSet/>
      <dgm:spPr/>
      <dgm:t>
        <a:bodyPr/>
        <a:lstStyle/>
        <a:p>
          <a:r>
            <a:rPr lang="en-US"/>
            <a:t>Broken Authentication</a:t>
          </a:r>
        </a:p>
      </dgm:t>
    </dgm:pt>
    <dgm:pt modelId="{C806E87C-A327-4B6C-98E0-B982F2683D89}" type="parTrans" cxnId="{A52F3D4D-CCED-466B-9118-E9E820819A6C}">
      <dgm:prSet/>
      <dgm:spPr/>
      <dgm:t>
        <a:bodyPr/>
        <a:lstStyle/>
        <a:p>
          <a:endParaRPr lang="en-US"/>
        </a:p>
      </dgm:t>
    </dgm:pt>
    <dgm:pt modelId="{0B054A9A-7AF8-4AD6-B5BD-A04DFBB4A590}" type="sibTrans" cxnId="{A52F3D4D-CCED-466B-9118-E9E820819A6C}">
      <dgm:prSet/>
      <dgm:spPr/>
      <dgm:t>
        <a:bodyPr/>
        <a:lstStyle/>
        <a:p>
          <a:endParaRPr lang="en-US"/>
        </a:p>
      </dgm:t>
    </dgm:pt>
    <dgm:pt modelId="{F6903F50-1217-4B87-AF9F-11B26DD8CECC}">
      <dgm:prSet/>
      <dgm:spPr/>
      <dgm:t>
        <a:bodyPr/>
        <a:lstStyle/>
        <a:p>
          <a:r>
            <a:rPr lang="en-US"/>
            <a:t>Sensitive Data Exposure</a:t>
          </a:r>
        </a:p>
      </dgm:t>
    </dgm:pt>
    <dgm:pt modelId="{055972C7-9D17-437B-8AA4-D012B653979D}" type="parTrans" cxnId="{9DEA9C12-3E80-41D0-B083-B389E1487318}">
      <dgm:prSet/>
      <dgm:spPr/>
      <dgm:t>
        <a:bodyPr/>
        <a:lstStyle/>
        <a:p>
          <a:endParaRPr lang="en-US"/>
        </a:p>
      </dgm:t>
    </dgm:pt>
    <dgm:pt modelId="{A0FD929E-EA43-47B2-98D1-EE465A4F4611}" type="sibTrans" cxnId="{9DEA9C12-3E80-41D0-B083-B389E1487318}">
      <dgm:prSet/>
      <dgm:spPr/>
      <dgm:t>
        <a:bodyPr/>
        <a:lstStyle/>
        <a:p>
          <a:endParaRPr lang="en-US"/>
        </a:p>
      </dgm:t>
    </dgm:pt>
    <dgm:pt modelId="{52577782-5057-450E-91BB-A7F6BE8CFD8E}">
      <dgm:prSet/>
      <dgm:spPr/>
      <dgm:t>
        <a:bodyPr/>
        <a:lstStyle/>
        <a:p>
          <a:r>
            <a:rPr lang="en-US"/>
            <a:t>XML External Entities</a:t>
          </a:r>
        </a:p>
      </dgm:t>
    </dgm:pt>
    <dgm:pt modelId="{E0D3B887-766D-4533-8364-0CEE9FD037F1}" type="parTrans" cxnId="{26D48F1C-4CF6-4266-96C9-3FFD56C16E24}">
      <dgm:prSet/>
      <dgm:spPr/>
      <dgm:t>
        <a:bodyPr/>
        <a:lstStyle/>
        <a:p>
          <a:endParaRPr lang="en-US"/>
        </a:p>
      </dgm:t>
    </dgm:pt>
    <dgm:pt modelId="{4A5BE7B2-142C-42F1-B0F7-E979A8D2C79B}" type="sibTrans" cxnId="{26D48F1C-4CF6-4266-96C9-3FFD56C16E24}">
      <dgm:prSet/>
      <dgm:spPr/>
      <dgm:t>
        <a:bodyPr/>
        <a:lstStyle/>
        <a:p>
          <a:endParaRPr lang="en-US"/>
        </a:p>
      </dgm:t>
    </dgm:pt>
    <dgm:pt modelId="{2DCBE3FB-EDDB-46B1-8B59-747F49BE5F93}">
      <dgm:prSet/>
      <dgm:spPr/>
      <dgm:t>
        <a:bodyPr/>
        <a:lstStyle/>
        <a:p>
          <a:r>
            <a:rPr lang="en-US"/>
            <a:t>Broken Access Control</a:t>
          </a:r>
        </a:p>
      </dgm:t>
    </dgm:pt>
    <dgm:pt modelId="{A7D97A0C-2ED2-4404-A272-95C27FAEBE8D}" type="parTrans" cxnId="{54E2E9C8-61B1-4E7E-ADFF-ED6B073559E6}">
      <dgm:prSet/>
      <dgm:spPr/>
      <dgm:t>
        <a:bodyPr/>
        <a:lstStyle/>
        <a:p>
          <a:endParaRPr lang="en-US"/>
        </a:p>
      </dgm:t>
    </dgm:pt>
    <dgm:pt modelId="{3CF8F7DA-6D42-4DA8-843E-735EC113E972}" type="sibTrans" cxnId="{54E2E9C8-61B1-4E7E-ADFF-ED6B073559E6}">
      <dgm:prSet/>
      <dgm:spPr/>
      <dgm:t>
        <a:bodyPr/>
        <a:lstStyle/>
        <a:p>
          <a:endParaRPr lang="en-US"/>
        </a:p>
      </dgm:t>
    </dgm:pt>
    <dgm:pt modelId="{D536CFC8-3D50-4A48-9B37-FF9391FFA7F0}">
      <dgm:prSet/>
      <dgm:spPr/>
      <dgm:t>
        <a:bodyPr/>
        <a:lstStyle/>
        <a:p>
          <a:r>
            <a:rPr lang="en-US"/>
            <a:t>Security Misconfiguration</a:t>
          </a:r>
        </a:p>
      </dgm:t>
    </dgm:pt>
    <dgm:pt modelId="{64C0B5F3-86AE-4832-A47D-863AD11EF3EF}" type="parTrans" cxnId="{E12979CB-844A-43B4-A4EC-C55EE8CD4A20}">
      <dgm:prSet/>
      <dgm:spPr/>
      <dgm:t>
        <a:bodyPr/>
        <a:lstStyle/>
        <a:p>
          <a:endParaRPr lang="en-US"/>
        </a:p>
      </dgm:t>
    </dgm:pt>
    <dgm:pt modelId="{994F22DD-E3EE-421B-B199-CCD028A20F8B}" type="sibTrans" cxnId="{E12979CB-844A-43B4-A4EC-C55EE8CD4A20}">
      <dgm:prSet/>
      <dgm:spPr/>
      <dgm:t>
        <a:bodyPr/>
        <a:lstStyle/>
        <a:p>
          <a:endParaRPr lang="en-US"/>
        </a:p>
      </dgm:t>
    </dgm:pt>
    <dgm:pt modelId="{78D89F63-7913-461E-BE2D-8F605C5D49DA}">
      <dgm:prSet/>
      <dgm:spPr/>
      <dgm:t>
        <a:bodyPr/>
        <a:lstStyle/>
        <a:p>
          <a:r>
            <a:rPr lang="en-US"/>
            <a:t>Cross-Site Scripting (XSS)</a:t>
          </a:r>
        </a:p>
      </dgm:t>
    </dgm:pt>
    <dgm:pt modelId="{38CE79D8-7F3E-4CFB-97E8-CD04A3DAB13B}" type="parTrans" cxnId="{D37E85A3-E264-42B3-AFD0-778E0970B182}">
      <dgm:prSet/>
      <dgm:spPr/>
      <dgm:t>
        <a:bodyPr/>
        <a:lstStyle/>
        <a:p>
          <a:endParaRPr lang="en-US"/>
        </a:p>
      </dgm:t>
    </dgm:pt>
    <dgm:pt modelId="{6C9C44A7-FBDB-440B-BD4F-80B683496377}" type="sibTrans" cxnId="{D37E85A3-E264-42B3-AFD0-778E0970B182}">
      <dgm:prSet/>
      <dgm:spPr/>
      <dgm:t>
        <a:bodyPr/>
        <a:lstStyle/>
        <a:p>
          <a:endParaRPr lang="en-US"/>
        </a:p>
      </dgm:t>
    </dgm:pt>
    <dgm:pt modelId="{2C8693B5-FDCD-4265-A67E-F33B505BA3D5}">
      <dgm:prSet/>
      <dgm:spPr/>
      <dgm:t>
        <a:bodyPr/>
        <a:lstStyle/>
        <a:p>
          <a:r>
            <a:rPr lang="en-US"/>
            <a:t>Insecure Deserialization</a:t>
          </a:r>
        </a:p>
      </dgm:t>
    </dgm:pt>
    <dgm:pt modelId="{361FED15-580F-4998-95BF-0E5286FE52C0}" type="parTrans" cxnId="{5954430B-B02F-4C20-B189-997A2889AC05}">
      <dgm:prSet/>
      <dgm:spPr/>
      <dgm:t>
        <a:bodyPr/>
        <a:lstStyle/>
        <a:p>
          <a:endParaRPr lang="en-US"/>
        </a:p>
      </dgm:t>
    </dgm:pt>
    <dgm:pt modelId="{8E1305C7-4373-4977-A5BC-B501BE4502CF}" type="sibTrans" cxnId="{5954430B-B02F-4C20-B189-997A2889AC05}">
      <dgm:prSet/>
      <dgm:spPr/>
      <dgm:t>
        <a:bodyPr/>
        <a:lstStyle/>
        <a:p>
          <a:endParaRPr lang="en-US"/>
        </a:p>
      </dgm:t>
    </dgm:pt>
    <dgm:pt modelId="{59FB4DAA-C6C0-4B22-82E6-5B870A98E059}">
      <dgm:prSet/>
      <dgm:spPr/>
      <dgm:t>
        <a:bodyPr/>
        <a:lstStyle/>
        <a:p>
          <a:r>
            <a:rPr lang="en-US"/>
            <a:t>Using Components with known Vulnerability</a:t>
          </a:r>
        </a:p>
      </dgm:t>
    </dgm:pt>
    <dgm:pt modelId="{67C1570A-6469-479E-B178-80C4F23AD10E}" type="parTrans" cxnId="{383BA5F3-382B-4DEC-9B55-1DF40AFEF973}">
      <dgm:prSet/>
      <dgm:spPr/>
      <dgm:t>
        <a:bodyPr/>
        <a:lstStyle/>
        <a:p>
          <a:endParaRPr lang="en-US"/>
        </a:p>
      </dgm:t>
    </dgm:pt>
    <dgm:pt modelId="{20EC997E-CA91-4D84-9044-7604B4BB7644}" type="sibTrans" cxnId="{383BA5F3-382B-4DEC-9B55-1DF40AFEF973}">
      <dgm:prSet/>
      <dgm:spPr/>
      <dgm:t>
        <a:bodyPr/>
        <a:lstStyle/>
        <a:p>
          <a:endParaRPr lang="en-US"/>
        </a:p>
      </dgm:t>
    </dgm:pt>
    <dgm:pt modelId="{EBE7181E-8EEC-4789-987B-2D8EF2A098BA}">
      <dgm:prSet/>
      <dgm:spPr/>
      <dgm:t>
        <a:bodyPr/>
        <a:lstStyle/>
        <a:p>
          <a:r>
            <a:rPr lang="en-US"/>
            <a:t>Insufficient Logging and Monitoring</a:t>
          </a:r>
        </a:p>
      </dgm:t>
    </dgm:pt>
    <dgm:pt modelId="{338BF3FE-3377-44DC-AA00-9922CAC4023C}" type="parTrans" cxnId="{F4D9E6A8-6DE9-4DDC-9730-5DE23C6939CE}">
      <dgm:prSet/>
      <dgm:spPr/>
      <dgm:t>
        <a:bodyPr/>
        <a:lstStyle/>
        <a:p>
          <a:endParaRPr lang="en-US"/>
        </a:p>
      </dgm:t>
    </dgm:pt>
    <dgm:pt modelId="{0661B2C4-B81F-4924-AA3D-440729FF916D}" type="sibTrans" cxnId="{F4D9E6A8-6DE9-4DDC-9730-5DE23C6939CE}">
      <dgm:prSet/>
      <dgm:spPr/>
      <dgm:t>
        <a:bodyPr/>
        <a:lstStyle/>
        <a:p>
          <a:endParaRPr lang="en-US"/>
        </a:p>
      </dgm:t>
    </dgm:pt>
    <dgm:pt modelId="{821EECE6-0BD4-4242-BA02-4A5C4475B16E}" type="pres">
      <dgm:prSet presAssocID="{5AA6ADB3-533D-46BF-A2DC-8398444952B3}" presName="diagram" presStyleCnt="0">
        <dgm:presLayoutVars>
          <dgm:dir/>
          <dgm:resizeHandles val="exact"/>
        </dgm:presLayoutVars>
      </dgm:prSet>
      <dgm:spPr/>
    </dgm:pt>
    <dgm:pt modelId="{B11CD2F9-680E-4966-9639-32D243C565A7}" type="pres">
      <dgm:prSet presAssocID="{1FA8B5B3-DF39-4569-A885-22132631BAA0}" presName="node" presStyleLbl="node1" presStyleIdx="0" presStyleCnt="10">
        <dgm:presLayoutVars>
          <dgm:bulletEnabled val="1"/>
        </dgm:presLayoutVars>
      </dgm:prSet>
      <dgm:spPr/>
    </dgm:pt>
    <dgm:pt modelId="{10BA88AC-8DF6-4235-A5C6-6185D9EEE331}" type="pres">
      <dgm:prSet presAssocID="{CFD90620-FF6D-4AA1-8C33-ADE539BA5094}" presName="sibTrans" presStyleCnt="0"/>
      <dgm:spPr/>
    </dgm:pt>
    <dgm:pt modelId="{D61356FA-C0A3-49E0-A925-A5A6970392E9}" type="pres">
      <dgm:prSet presAssocID="{A5C5CE0C-686D-4445-9ED6-BB2054F8F6FC}" presName="node" presStyleLbl="node1" presStyleIdx="1" presStyleCnt="10">
        <dgm:presLayoutVars>
          <dgm:bulletEnabled val="1"/>
        </dgm:presLayoutVars>
      </dgm:prSet>
      <dgm:spPr/>
    </dgm:pt>
    <dgm:pt modelId="{9A373EEA-CFAA-4A04-95ED-62BBD0F3A47F}" type="pres">
      <dgm:prSet presAssocID="{0B054A9A-7AF8-4AD6-B5BD-A04DFBB4A590}" presName="sibTrans" presStyleCnt="0"/>
      <dgm:spPr/>
    </dgm:pt>
    <dgm:pt modelId="{1816790F-D37E-4719-8501-4605127848BB}" type="pres">
      <dgm:prSet presAssocID="{F6903F50-1217-4B87-AF9F-11B26DD8CECC}" presName="node" presStyleLbl="node1" presStyleIdx="2" presStyleCnt="10">
        <dgm:presLayoutVars>
          <dgm:bulletEnabled val="1"/>
        </dgm:presLayoutVars>
      </dgm:prSet>
      <dgm:spPr/>
    </dgm:pt>
    <dgm:pt modelId="{B5AC0594-4ED2-4316-BA11-DB96CE2BD817}" type="pres">
      <dgm:prSet presAssocID="{A0FD929E-EA43-47B2-98D1-EE465A4F4611}" presName="sibTrans" presStyleCnt="0"/>
      <dgm:spPr/>
    </dgm:pt>
    <dgm:pt modelId="{D68C229B-720A-4C2A-9961-580FCE244318}" type="pres">
      <dgm:prSet presAssocID="{52577782-5057-450E-91BB-A7F6BE8CFD8E}" presName="node" presStyleLbl="node1" presStyleIdx="3" presStyleCnt="10">
        <dgm:presLayoutVars>
          <dgm:bulletEnabled val="1"/>
        </dgm:presLayoutVars>
      </dgm:prSet>
      <dgm:spPr/>
    </dgm:pt>
    <dgm:pt modelId="{08A61543-1C33-474A-B32C-5295BCA6F2E8}" type="pres">
      <dgm:prSet presAssocID="{4A5BE7B2-142C-42F1-B0F7-E979A8D2C79B}" presName="sibTrans" presStyleCnt="0"/>
      <dgm:spPr/>
    </dgm:pt>
    <dgm:pt modelId="{004BE0AC-C896-4658-BF28-53E1C0CE9A08}" type="pres">
      <dgm:prSet presAssocID="{2DCBE3FB-EDDB-46B1-8B59-747F49BE5F93}" presName="node" presStyleLbl="node1" presStyleIdx="4" presStyleCnt="10">
        <dgm:presLayoutVars>
          <dgm:bulletEnabled val="1"/>
        </dgm:presLayoutVars>
      </dgm:prSet>
      <dgm:spPr/>
    </dgm:pt>
    <dgm:pt modelId="{F056B30F-62FF-49E4-A396-4F8899473301}" type="pres">
      <dgm:prSet presAssocID="{3CF8F7DA-6D42-4DA8-843E-735EC113E972}" presName="sibTrans" presStyleCnt="0"/>
      <dgm:spPr/>
    </dgm:pt>
    <dgm:pt modelId="{CB2666FC-F0B9-4D7B-9D99-444BA11C1461}" type="pres">
      <dgm:prSet presAssocID="{D536CFC8-3D50-4A48-9B37-FF9391FFA7F0}" presName="node" presStyleLbl="node1" presStyleIdx="5" presStyleCnt="10">
        <dgm:presLayoutVars>
          <dgm:bulletEnabled val="1"/>
        </dgm:presLayoutVars>
      </dgm:prSet>
      <dgm:spPr/>
    </dgm:pt>
    <dgm:pt modelId="{029E9E43-E5A0-46C0-BEFF-335521A8C8F5}" type="pres">
      <dgm:prSet presAssocID="{994F22DD-E3EE-421B-B199-CCD028A20F8B}" presName="sibTrans" presStyleCnt="0"/>
      <dgm:spPr/>
    </dgm:pt>
    <dgm:pt modelId="{71A6F98E-E7F4-4E76-AEE7-0CF208D43BD4}" type="pres">
      <dgm:prSet presAssocID="{78D89F63-7913-461E-BE2D-8F605C5D49DA}" presName="node" presStyleLbl="node1" presStyleIdx="6" presStyleCnt="10">
        <dgm:presLayoutVars>
          <dgm:bulletEnabled val="1"/>
        </dgm:presLayoutVars>
      </dgm:prSet>
      <dgm:spPr/>
    </dgm:pt>
    <dgm:pt modelId="{18D56DEF-9861-4812-ADEC-8C073E3FC852}" type="pres">
      <dgm:prSet presAssocID="{6C9C44A7-FBDB-440B-BD4F-80B683496377}" presName="sibTrans" presStyleCnt="0"/>
      <dgm:spPr/>
    </dgm:pt>
    <dgm:pt modelId="{1164E916-6ED8-476D-9DC6-D12A5E0AE716}" type="pres">
      <dgm:prSet presAssocID="{2C8693B5-FDCD-4265-A67E-F33B505BA3D5}" presName="node" presStyleLbl="node1" presStyleIdx="7" presStyleCnt="10">
        <dgm:presLayoutVars>
          <dgm:bulletEnabled val="1"/>
        </dgm:presLayoutVars>
      </dgm:prSet>
      <dgm:spPr/>
    </dgm:pt>
    <dgm:pt modelId="{E0F52643-469D-4CD5-A385-ABF243FFA88E}" type="pres">
      <dgm:prSet presAssocID="{8E1305C7-4373-4977-A5BC-B501BE4502CF}" presName="sibTrans" presStyleCnt="0"/>
      <dgm:spPr/>
    </dgm:pt>
    <dgm:pt modelId="{62FF77AF-EEE7-422D-A05B-1AC47DF637C7}" type="pres">
      <dgm:prSet presAssocID="{59FB4DAA-C6C0-4B22-82E6-5B870A98E059}" presName="node" presStyleLbl="node1" presStyleIdx="8" presStyleCnt="10">
        <dgm:presLayoutVars>
          <dgm:bulletEnabled val="1"/>
        </dgm:presLayoutVars>
      </dgm:prSet>
      <dgm:spPr/>
    </dgm:pt>
    <dgm:pt modelId="{5FF77D4D-FE29-4299-B8C5-CBBECB7CE2D9}" type="pres">
      <dgm:prSet presAssocID="{20EC997E-CA91-4D84-9044-7604B4BB7644}" presName="sibTrans" presStyleCnt="0"/>
      <dgm:spPr/>
    </dgm:pt>
    <dgm:pt modelId="{D3A97AF2-508D-48F7-8C67-96E733EEC107}" type="pres">
      <dgm:prSet presAssocID="{EBE7181E-8EEC-4789-987B-2D8EF2A098BA}" presName="node" presStyleLbl="node1" presStyleIdx="9" presStyleCnt="10">
        <dgm:presLayoutVars>
          <dgm:bulletEnabled val="1"/>
        </dgm:presLayoutVars>
      </dgm:prSet>
      <dgm:spPr/>
    </dgm:pt>
  </dgm:ptLst>
  <dgm:cxnLst>
    <dgm:cxn modelId="{5954430B-B02F-4C20-B189-997A2889AC05}" srcId="{5AA6ADB3-533D-46BF-A2DC-8398444952B3}" destId="{2C8693B5-FDCD-4265-A67E-F33B505BA3D5}" srcOrd="7" destOrd="0" parTransId="{361FED15-580F-4998-95BF-0E5286FE52C0}" sibTransId="{8E1305C7-4373-4977-A5BC-B501BE4502CF}"/>
    <dgm:cxn modelId="{9DEA9C12-3E80-41D0-B083-B389E1487318}" srcId="{5AA6ADB3-533D-46BF-A2DC-8398444952B3}" destId="{F6903F50-1217-4B87-AF9F-11B26DD8CECC}" srcOrd="2" destOrd="0" parTransId="{055972C7-9D17-437B-8AA4-D012B653979D}" sibTransId="{A0FD929E-EA43-47B2-98D1-EE465A4F4611}"/>
    <dgm:cxn modelId="{26D48F1C-4CF6-4266-96C9-3FFD56C16E24}" srcId="{5AA6ADB3-533D-46BF-A2DC-8398444952B3}" destId="{52577782-5057-450E-91BB-A7F6BE8CFD8E}" srcOrd="3" destOrd="0" parTransId="{E0D3B887-766D-4533-8364-0CEE9FD037F1}" sibTransId="{4A5BE7B2-142C-42F1-B0F7-E979A8D2C79B}"/>
    <dgm:cxn modelId="{F4FB2D26-B415-4AE6-840A-E27A0A5EB424}" type="presOf" srcId="{2DCBE3FB-EDDB-46B1-8B59-747F49BE5F93}" destId="{004BE0AC-C896-4658-BF28-53E1C0CE9A08}" srcOrd="0" destOrd="0" presId="urn:microsoft.com/office/officeart/2005/8/layout/default"/>
    <dgm:cxn modelId="{ADC53727-A9B5-44CE-B010-7409C09EC574}" type="presOf" srcId="{78D89F63-7913-461E-BE2D-8F605C5D49DA}" destId="{71A6F98E-E7F4-4E76-AEE7-0CF208D43BD4}" srcOrd="0" destOrd="0" presId="urn:microsoft.com/office/officeart/2005/8/layout/default"/>
    <dgm:cxn modelId="{D1A1EF39-435D-4C28-863C-9140EA2470D7}" type="presOf" srcId="{F6903F50-1217-4B87-AF9F-11B26DD8CECC}" destId="{1816790F-D37E-4719-8501-4605127848BB}" srcOrd="0" destOrd="0" presId="urn:microsoft.com/office/officeart/2005/8/layout/default"/>
    <dgm:cxn modelId="{7E816E42-8510-498D-89F5-26835B9981B7}" type="presOf" srcId="{52577782-5057-450E-91BB-A7F6BE8CFD8E}" destId="{D68C229B-720A-4C2A-9961-580FCE244318}" srcOrd="0" destOrd="0" presId="urn:microsoft.com/office/officeart/2005/8/layout/default"/>
    <dgm:cxn modelId="{3E7FCA69-587E-462B-88E6-22B6BA600409}" srcId="{5AA6ADB3-533D-46BF-A2DC-8398444952B3}" destId="{1FA8B5B3-DF39-4569-A885-22132631BAA0}" srcOrd="0" destOrd="0" parTransId="{32C0BF77-601D-48DE-950F-A945AD7E3FA1}" sibTransId="{CFD90620-FF6D-4AA1-8C33-ADE539BA5094}"/>
    <dgm:cxn modelId="{5B79D34B-C83B-4E1E-8D72-A1DCEB7F03C2}" type="presOf" srcId="{1FA8B5B3-DF39-4569-A885-22132631BAA0}" destId="{B11CD2F9-680E-4966-9639-32D243C565A7}" srcOrd="0" destOrd="0" presId="urn:microsoft.com/office/officeart/2005/8/layout/default"/>
    <dgm:cxn modelId="{A52F3D4D-CCED-466B-9118-E9E820819A6C}" srcId="{5AA6ADB3-533D-46BF-A2DC-8398444952B3}" destId="{A5C5CE0C-686D-4445-9ED6-BB2054F8F6FC}" srcOrd="1" destOrd="0" parTransId="{C806E87C-A327-4B6C-98E0-B982F2683D89}" sibTransId="{0B054A9A-7AF8-4AD6-B5BD-A04DFBB4A590}"/>
    <dgm:cxn modelId="{97F9F852-D96F-4BDF-8CFD-B3F8FF25716A}" type="presOf" srcId="{A5C5CE0C-686D-4445-9ED6-BB2054F8F6FC}" destId="{D61356FA-C0A3-49E0-A925-A5A6970392E9}" srcOrd="0" destOrd="0" presId="urn:microsoft.com/office/officeart/2005/8/layout/default"/>
    <dgm:cxn modelId="{08B93857-114A-4999-9DAB-46D88AF2D683}" type="presOf" srcId="{EBE7181E-8EEC-4789-987B-2D8EF2A098BA}" destId="{D3A97AF2-508D-48F7-8C67-96E733EEC107}" srcOrd="0" destOrd="0" presId="urn:microsoft.com/office/officeart/2005/8/layout/default"/>
    <dgm:cxn modelId="{2EB66857-4D5C-474E-AEDF-C5E6FC1421A0}" type="presOf" srcId="{5AA6ADB3-533D-46BF-A2DC-8398444952B3}" destId="{821EECE6-0BD4-4242-BA02-4A5C4475B16E}" srcOrd="0" destOrd="0" presId="urn:microsoft.com/office/officeart/2005/8/layout/default"/>
    <dgm:cxn modelId="{D37E85A3-E264-42B3-AFD0-778E0970B182}" srcId="{5AA6ADB3-533D-46BF-A2DC-8398444952B3}" destId="{78D89F63-7913-461E-BE2D-8F605C5D49DA}" srcOrd="6" destOrd="0" parTransId="{38CE79D8-7F3E-4CFB-97E8-CD04A3DAB13B}" sibTransId="{6C9C44A7-FBDB-440B-BD4F-80B683496377}"/>
    <dgm:cxn modelId="{F4D9E6A8-6DE9-4DDC-9730-5DE23C6939CE}" srcId="{5AA6ADB3-533D-46BF-A2DC-8398444952B3}" destId="{EBE7181E-8EEC-4789-987B-2D8EF2A098BA}" srcOrd="9" destOrd="0" parTransId="{338BF3FE-3377-44DC-AA00-9922CAC4023C}" sibTransId="{0661B2C4-B81F-4924-AA3D-440729FF916D}"/>
    <dgm:cxn modelId="{1ED68AAD-2455-4FC1-8B11-544531C32EAC}" type="presOf" srcId="{2C8693B5-FDCD-4265-A67E-F33B505BA3D5}" destId="{1164E916-6ED8-476D-9DC6-D12A5E0AE716}" srcOrd="0" destOrd="0" presId="urn:microsoft.com/office/officeart/2005/8/layout/default"/>
    <dgm:cxn modelId="{54E2E9C8-61B1-4E7E-ADFF-ED6B073559E6}" srcId="{5AA6ADB3-533D-46BF-A2DC-8398444952B3}" destId="{2DCBE3FB-EDDB-46B1-8B59-747F49BE5F93}" srcOrd="4" destOrd="0" parTransId="{A7D97A0C-2ED2-4404-A272-95C27FAEBE8D}" sibTransId="{3CF8F7DA-6D42-4DA8-843E-735EC113E972}"/>
    <dgm:cxn modelId="{E12979CB-844A-43B4-A4EC-C55EE8CD4A20}" srcId="{5AA6ADB3-533D-46BF-A2DC-8398444952B3}" destId="{D536CFC8-3D50-4A48-9B37-FF9391FFA7F0}" srcOrd="5" destOrd="0" parTransId="{64C0B5F3-86AE-4832-A47D-863AD11EF3EF}" sibTransId="{994F22DD-E3EE-421B-B199-CCD028A20F8B}"/>
    <dgm:cxn modelId="{211871CE-B484-4C78-A1B5-984F84589BEF}" type="presOf" srcId="{D536CFC8-3D50-4A48-9B37-FF9391FFA7F0}" destId="{CB2666FC-F0B9-4D7B-9D99-444BA11C1461}" srcOrd="0" destOrd="0" presId="urn:microsoft.com/office/officeart/2005/8/layout/default"/>
    <dgm:cxn modelId="{A3803EDE-6E2C-4977-8F94-BC4D133BB6A1}" type="presOf" srcId="{59FB4DAA-C6C0-4B22-82E6-5B870A98E059}" destId="{62FF77AF-EEE7-422D-A05B-1AC47DF637C7}" srcOrd="0" destOrd="0" presId="urn:microsoft.com/office/officeart/2005/8/layout/default"/>
    <dgm:cxn modelId="{383BA5F3-382B-4DEC-9B55-1DF40AFEF973}" srcId="{5AA6ADB3-533D-46BF-A2DC-8398444952B3}" destId="{59FB4DAA-C6C0-4B22-82E6-5B870A98E059}" srcOrd="8" destOrd="0" parTransId="{67C1570A-6469-479E-B178-80C4F23AD10E}" sibTransId="{20EC997E-CA91-4D84-9044-7604B4BB7644}"/>
    <dgm:cxn modelId="{09B222E5-32B4-49D4-BF6E-749E24D734F5}" type="presParOf" srcId="{821EECE6-0BD4-4242-BA02-4A5C4475B16E}" destId="{B11CD2F9-680E-4966-9639-32D243C565A7}" srcOrd="0" destOrd="0" presId="urn:microsoft.com/office/officeart/2005/8/layout/default"/>
    <dgm:cxn modelId="{933228B1-1304-42B0-80AC-3105A8BC237C}" type="presParOf" srcId="{821EECE6-0BD4-4242-BA02-4A5C4475B16E}" destId="{10BA88AC-8DF6-4235-A5C6-6185D9EEE331}" srcOrd="1" destOrd="0" presId="urn:microsoft.com/office/officeart/2005/8/layout/default"/>
    <dgm:cxn modelId="{B33D1ED0-C376-4CD1-A7F5-4F52A95F18A1}" type="presParOf" srcId="{821EECE6-0BD4-4242-BA02-4A5C4475B16E}" destId="{D61356FA-C0A3-49E0-A925-A5A6970392E9}" srcOrd="2" destOrd="0" presId="urn:microsoft.com/office/officeart/2005/8/layout/default"/>
    <dgm:cxn modelId="{ABFF6992-AA23-4AF0-AB40-46F7D42EC2C1}" type="presParOf" srcId="{821EECE6-0BD4-4242-BA02-4A5C4475B16E}" destId="{9A373EEA-CFAA-4A04-95ED-62BBD0F3A47F}" srcOrd="3" destOrd="0" presId="urn:microsoft.com/office/officeart/2005/8/layout/default"/>
    <dgm:cxn modelId="{89102EC6-7ACB-43E0-9E8F-A7CB22FAA4CC}" type="presParOf" srcId="{821EECE6-0BD4-4242-BA02-4A5C4475B16E}" destId="{1816790F-D37E-4719-8501-4605127848BB}" srcOrd="4" destOrd="0" presId="urn:microsoft.com/office/officeart/2005/8/layout/default"/>
    <dgm:cxn modelId="{CC56446E-C3DB-4954-9E2A-7CADC6725CAB}" type="presParOf" srcId="{821EECE6-0BD4-4242-BA02-4A5C4475B16E}" destId="{B5AC0594-4ED2-4316-BA11-DB96CE2BD817}" srcOrd="5" destOrd="0" presId="urn:microsoft.com/office/officeart/2005/8/layout/default"/>
    <dgm:cxn modelId="{59EC83A1-AD9A-4291-B552-2BA1D952515A}" type="presParOf" srcId="{821EECE6-0BD4-4242-BA02-4A5C4475B16E}" destId="{D68C229B-720A-4C2A-9961-580FCE244318}" srcOrd="6" destOrd="0" presId="urn:microsoft.com/office/officeart/2005/8/layout/default"/>
    <dgm:cxn modelId="{E9CAE41B-68CA-42A0-BD02-59B6B6A1A623}" type="presParOf" srcId="{821EECE6-0BD4-4242-BA02-4A5C4475B16E}" destId="{08A61543-1C33-474A-B32C-5295BCA6F2E8}" srcOrd="7" destOrd="0" presId="urn:microsoft.com/office/officeart/2005/8/layout/default"/>
    <dgm:cxn modelId="{0A21CD1A-DC44-4AB0-B3C5-2674D90A46C3}" type="presParOf" srcId="{821EECE6-0BD4-4242-BA02-4A5C4475B16E}" destId="{004BE0AC-C896-4658-BF28-53E1C0CE9A08}" srcOrd="8" destOrd="0" presId="urn:microsoft.com/office/officeart/2005/8/layout/default"/>
    <dgm:cxn modelId="{51AC9884-8F6C-4360-9F1F-7D451E11A614}" type="presParOf" srcId="{821EECE6-0BD4-4242-BA02-4A5C4475B16E}" destId="{F056B30F-62FF-49E4-A396-4F8899473301}" srcOrd="9" destOrd="0" presId="urn:microsoft.com/office/officeart/2005/8/layout/default"/>
    <dgm:cxn modelId="{C2C34695-AFB2-4E8E-BE97-A7E3F9FEBC9B}" type="presParOf" srcId="{821EECE6-0BD4-4242-BA02-4A5C4475B16E}" destId="{CB2666FC-F0B9-4D7B-9D99-444BA11C1461}" srcOrd="10" destOrd="0" presId="urn:microsoft.com/office/officeart/2005/8/layout/default"/>
    <dgm:cxn modelId="{7FC77A47-3EB8-47FD-89E4-7AFD1DFBE6B3}" type="presParOf" srcId="{821EECE6-0BD4-4242-BA02-4A5C4475B16E}" destId="{029E9E43-E5A0-46C0-BEFF-335521A8C8F5}" srcOrd="11" destOrd="0" presId="urn:microsoft.com/office/officeart/2005/8/layout/default"/>
    <dgm:cxn modelId="{1489E62E-47CC-4DBE-AE3B-32D1FCF2BFE4}" type="presParOf" srcId="{821EECE6-0BD4-4242-BA02-4A5C4475B16E}" destId="{71A6F98E-E7F4-4E76-AEE7-0CF208D43BD4}" srcOrd="12" destOrd="0" presId="urn:microsoft.com/office/officeart/2005/8/layout/default"/>
    <dgm:cxn modelId="{2F802D1B-2BED-48C2-AE00-7FD51BE38F29}" type="presParOf" srcId="{821EECE6-0BD4-4242-BA02-4A5C4475B16E}" destId="{18D56DEF-9861-4812-ADEC-8C073E3FC852}" srcOrd="13" destOrd="0" presId="urn:microsoft.com/office/officeart/2005/8/layout/default"/>
    <dgm:cxn modelId="{333066A4-CCAD-4AE0-832D-23BDF0394A10}" type="presParOf" srcId="{821EECE6-0BD4-4242-BA02-4A5C4475B16E}" destId="{1164E916-6ED8-476D-9DC6-D12A5E0AE716}" srcOrd="14" destOrd="0" presId="urn:microsoft.com/office/officeart/2005/8/layout/default"/>
    <dgm:cxn modelId="{6D5057AC-6DE8-44E1-966B-879681F9BD66}" type="presParOf" srcId="{821EECE6-0BD4-4242-BA02-4A5C4475B16E}" destId="{E0F52643-469D-4CD5-A385-ABF243FFA88E}" srcOrd="15" destOrd="0" presId="urn:microsoft.com/office/officeart/2005/8/layout/default"/>
    <dgm:cxn modelId="{9F4B6D03-DAF8-4886-A64A-436B7533EB53}" type="presParOf" srcId="{821EECE6-0BD4-4242-BA02-4A5C4475B16E}" destId="{62FF77AF-EEE7-422D-A05B-1AC47DF637C7}" srcOrd="16" destOrd="0" presId="urn:microsoft.com/office/officeart/2005/8/layout/default"/>
    <dgm:cxn modelId="{7E7F9B96-A2A9-4F06-AF83-A994EDFC6B81}" type="presParOf" srcId="{821EECE6-0BD4-4242-BA02-4A5C4475B16E}" destId="{5FF77D4D-FE29-4299-B8C5-CBBECB7CE2D9}" srcOrd="17" destOrd="0" presId="urn:microsoft.com/office/officeart/2005/8/layout/default"/>
    <dgm:cxn modelId="{99AF2A4A-563A-44CF-A35C-584EFDB54E2E}" type="presParOf" srcId="{821EECE6-0BD4-4242-BA02-4A5C4475B16E}" destId="{D3A97AF2-508D-48F7-8C67-96E733EEC107}"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F0B3584-B8A0-4E33-B9AA-A27C4DAA51C7}"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FB375606-46B4-461F-B160-6B8B609EE449}">
      <dgm:prSet/>
      <dgm:spPr/>
      <dgm:t>
        <a:bodyPr/>
        <a:lstStyle/>
        <a:p>
          <a:r>
            <a:rPr lang="en-US" b="0" i="0"/>
            <a:t>A SQL injection attack consists of insertion or “injection” of a SQL query via the input data from the client to the application.</a:t>
          </a:r>
          <a:endParaRPr lang="en-US"/>
        </a:p>
      </dgm:t>
    </dgm:pt>
    <dgm:pt modelId="{36B94B2F-AC78-4353-83F8-C296EAE65906}" type="parTrans" cxnId="{D6F20D1C-0D04-438C-AC7F-810AF99F516A}">
      <dgm:prSet/>
      <dgm:spPr/>
      <dgm:t>
        <a:bodyPr/>
        <a:lstStyle/>
        <a:p>
          <a:endParaRPr lang="en-US"/>
        </a:p>
      </dgm:t>
    </dgm:pt>
    <dgm:pt modelId="{22AE6B2F-CBB7-44B2-97BD-D3A785522C14}" type="sibTrans" cxnId="{D6F20D1C-0D04-438C-AC7F-810AF99F516A}">
      <dgm:prSet/>
      <dgm:spPr/>
      <dgm:t>
        <a:bodyPr/>
        <a:lstStyle/>
        <a:p>
          <a:endParaRPr lang="en-US"/>
        </a:p>
      </dgm:t>
    </dgm:pt>
    <dgm:pt modelId="{190C6F67-4AFA-40F9-9141-EAE056C8EAAB}">
      <dgm:prSet/>
      <dgm:spPr/>
      <dgm:t>
        <a:bodyPr/>
        <a:lstStyle/>
        <a:p>
          <a:r>
            <a:rPr lang="en-US" b="0" i="0"/>
            <a:t>SQL injection attacks are a type of injection attack, in which SQL commands are injected into data-plane input in order to affect the execution of predefined SQL commands.</a:t>
          </a:r>
          <a:endParaRPr lang="en-US"/>
        </a:p>
      </dgm:t>
    </dgm:pt>
    <dgm:pt modelId="{D5DF21AB-1026-4593-8EAA-A2A5E22646D6}" type="parTrans" cxnId="{993E623C-3592-473B-BE0E-E54A03C72FB2}">
      <dgm:prSet/>
      <dgm:spPr/>
      <dgm:t>
        <a:bodyPr/>
        <a:lstStyle/>
        <a:p>
          <a:endParaRPr lang="en-US"/>
        </a:p>
      </dgm:t>
    </dgm:pt>
    <dgm:pt modelId="{2E9490AB-FD89-4FE8-9AE4-49FC7908C93C}" type="sibTrans" cxnId="{993E623C-3592-473B-BE0E-E54A03C72FB2}">
      <dgm:prSet/>
      <dgm:spPr/>
      <dgm:t>
        <a:bodyPr/>
        <a:lstStyle/>
        <a:p>
          <a:endParaRPr lang="en-US"/>
        </a:p>
      </dgm:t>
    </dgm:pt>
    <dgm:pt modelId="{F59F2936-2A6D-489C-A2A8-E7FB9628A71C}" type="pres">
      <dgm:prSet presAssocID="{CF0B3584-B8A0-4E33-B9AA-A27C4DAA51C7}" presName="linear" presStyleCnt="0">
        <dgm:presLayoutVars>
          <dgm:animLvl val="lvl"/>
          <dgm:resizeHandles val="exact"/>
        </dgm:presLayoutVars>
      </dgm:prSet>
      <dgm:spPr/>
    </dgm:pt>
    <dgm:pt modelId="{BB28A77E-8A14-4443-A6E8-EB5F6848ED43}" type="pres">
      <dgm:prSet presAssocID="{FB375606-46B4-461F-B160-6B8B609EE449}" presName="parentText" presStyleLbl="node1" presStyleIdx="0" presStyleCnt="2">
        <dgm:presLayoutVars>
          <dgm:chMax val="0"/>
          <dgm:bulletEnabled val="1"/>
        </dgm:presLayoutVars>
      </dgm:prSet>
      <dgm:spPr/>
    </dgm:pt>
    <dgm:pt modelId="{1877FC2F-F332-477B-982B-56E1635B87C8}" type="pres">
      <dgm:prSet presAssocID="{22AE6B2F-CBB7-44B2-97BD-D3A785522C14}" presName="spacer" presStyleCnt="0"/>
      <dgm:spPr/>
    </dgm:pt>
    <dgm:pt modelId="{094CDAFC-AFB6-41D6-B760-3191B4CAD97D}" type="pres">
      <dgm:prSet presAssocID="{190C6F67-4AFA-40F9-9141-EAE056C8EAAB}" presName="parentText" presStyleLbl="node1" presStyleIdx="1" presStyleCnt="2">
        <dgm:presLayoutVars>
          <dgm:chMax val="0"/>
          <dgm:bulletEnabled val="1"/>
        </dgm:presLayoutVars>
      </dgm:prSet>
      <dgm:spPr/>
    </dgm:pt>
  </dgm:ptLst>
  <dgm:cxnLst>
    <dgm:cxn modelId="{D6F20D1C-0D04-438C-AC7F-810AF99F516A}" srcId="{CF0B3584-B8A0-4E33-B9AA-A27C4DAA51C7}" destId="{FB375606-46B4-461F-B160-6B8B609EE449}" srcOrd="0" destOrd="0" parTransId="{36B94B2F-AC78-4353-83F8-C296EAE65906}" sibTransId="{22AE6B2F-CBB7-44B2-97BD-D3A785522C14}"/>
    <dgm:cxn modelId="{993E623C-3592-473B-BE0E-E54A03C72FB2}" srcId="{CF0B3584-B8A0-4E33-B9AA-A27C4DAA51C7}" destId="{190C6F67-4AFA-40F9-9141-EAE056C8EAAB}" srcOrd="1" destOrd="0" parTransId="{D5DF21AB-1026-4593-8EAA-A2A5E22646D6}" sibTransId="{2E9490AB-FD89-4FE8-9AE4-49FC7908C93C}"/>
    <dgm:cxn modelId="{B30A2069-ADA4-4A29-BA56-50106755A232}" type="presOf" srcId="{FB375606-46B4-461F-B160-6B8B609EE449}" destId="{BB28A77E-8A14-4443-A6E8-EB5F6848ED43}" srcOrd="0" destOrd="0" presId="urn:microsoft.com/office/officeart/2005/8/layout/vList2"/>
    <dgm:cxn modelId="{1FC209A1-E97F-4C85-9C35-AEE6CAD50CD8}" type="presOf" srcId="{CF0B3584-B8A0-4E33-B9AA-A27C4DAA51C7}" destId="{F59F2936-2A6D-489C-A2A8-E7FB9628A71C}" srcOrd="0" destOrd="0" presId="urn:microsoft.com/office/officeart/2005/8/layout/vList2"/>
    <dgm:cxn modelId="{19325FFB-44C0-428F-BC33-C619E7CA08F3}" type="presOf" srcId="{190C6F67-4AFA-40F9-9141-EAE056C8EAAB}" destId="{094CDAFC-AFB6-41D6-B760-3191B4CAD97D}" srcOrd="0" destOrd="0" presId="urn:microsoft.com/office/officeart/2005/8/layout/vList2"/>
    <dgm:cxn modelId="{70881EFA-0BC4-48A4-903A-674A4C861C39}" type="presParOf" srcId="{F59F2936-2A6D-489C-A2A8-E7FB9628A71C}" destId="{BB28A77E-8A14-4443-A6E8-EB5F6848ED43}" srcOrd="0" destOrd="0" presId="urn:microsoft.com/office/officeart/2005/8/layout/vList2"/>
    <dgm:cxn modelId="{16185BB8-07F3-4613-94B2-66ED756FB5AC}" type="presParOf" srcId="{F59F2936-2A6D-489C-A2A8-E7FB9628A71C}" destId="{1877FC2F-F332-477B-982B-56E1635B87C8}" srcOrd="1" destOrd="0" presId="urn:microsoft.com/office/officeart/2005/8/layout/vList2"/>
    <dgm:cxn modelId="{51B6EC8B-6704-4255-BA99-D5DB8A7B09DB}" type="presParOf" srcId="{F59F2936-2A6D-489C-A2A8-E7FB9628A71C}" destId="{094CDAFC-AFB6-41D6-B760-3191B4CAD97D}"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BF7E90-0827-4E79-8E14-576400E75DD8}">
      <dsp:nvSpPr>
        <dsp:cNvPr id="0" name=""/>
        <dsp:cNvSpPr/>
      </dsp:nvSpPr>
      <dsp:spPr>
        <a:xfrm>
          <a:off x="562927" y="788206"/>
          <a:ext cx="1445998" cy="144599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7877255-E354-4B54-BBFB-444797842436}">
      <dsp:nvSpPr>
        <dsp:cNvPr id="0" name=""/>
        <dsp:cNvSpPr/>
      </dsp:nvSpPr>
      <dsp:spPr>
        <a:xfrm>
          <a:off x="871091" y="1096370"/>
          <a:ext cx="829671" cy="82967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1AE1AC3-A3F3-48B0-B3BE-1DC328EEB4A0}">
      <dsp:nvSpPr>
        <dsp:cNvPr id="0" name=""/>
        <dsp:cNvSpPr/>
      </dsp:nvSpPr>
      <dsp:spPr>
        <a:xfrm>
          <a:off x="100682"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33500">
            <a:lnSpc>
              <a:spcPct val="90000"/>
            </a:lnSpc>
            <a:spcBef>
              <a:spcPct val="0"/>
            </a:spcBef>
            <a:spcAft>
              <a:spcPct val="35000"/>
            </a:spcAft>
            <a:buNone/>
            <a:defRPr cap="all"/>
          </a:pPr>
          <a:r>
            <a:rPr lang="en-US" sz="3000" kern="1200"/>
            <a:t>Design</a:t>
          </a:r>
        </a:p>
      </dsp:txBody>
      <dsp:txXfrm>
        <a:off x="100682" y="2684598"/>
        <a:ext cx="2370489" cy="720000"/>
      </dsp:txXfrm>
    </dsp:sp>
    <dsp:sp modelId="{44686244-0745-4A71-8B16-A7AF161489CB}">
      <dsp:nvSpPr>
        <dsp:cNvPr id="0" name=""/>
        <dsp:cNvSpPr/>
      </dsp:nvSpPr>
      <dsp:spPr>
        <a:xfrm>
          <a:off x="3348252" y="788206"/>
          <a:ext cx="1445998" cy="144599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B4D2EA-C33A-49C2-9464-8E810FEE8281}">
      <dsp:nvSpPr>
        <dsp:cNvPr id="0" name=""/>
        <dsp:cNvSpPr/>
      </dsp:nvSpPr>
      <dsp:spPr>
        <a:xfrm>
          <a:off x="3656416" y="1096370"/>
          <a:ext cx="829671" cy="82967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AA1AA2B-6DD9-4282-A613-88F1A59E6068}">
      <dsp:nvSpPr>
        <dsp:cNvPr id="0" name=""/>
        <dsp:cNvSpPr/>
      </dsp:nvSpPr>
      <dsp:spPr>
        <a:xfrm>
          <a:off x="2886007"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33500">
            <a:lnSpc>
              <a:spcPct val="90000"/>
            </a:lnSpc>
            <a:spcBef>
              <a:spcPct val="0"/>
            </a:spcBef>
            <a:spcAft>
              <a:spcPct val="35000"/>
            </a:spcAft>
            <a:buNone/>
            <a:defRPr cap="all"/>
          </a:pPr>
          <a:r>
            <a:rPr lang="en-US" sz="3000" kern="1200"/>
            <a:t>Development</a:t>
          </a:r>
        </a:p>
      </dsp:txBody>
      <dsp:txXfrm>
        <a:off x="2886007" y="2684598"/>
        <a:ext cx="2370489" cy="720000"/>
      </dsp:txXfrm>
    </dsp:sp>
    <dsp:sp modelId="{B6DE39DE-6C80-4D9C-B29E-494FA8556E4E}">
      <dsp:nvSpPr>
        <dsp:cNvPr id="0" name=""/>
        <dsp:cNvSpPr/>
      </dsp:nvSpPr>
      <dsp:spPr>
        <a:xfrm>
          <a:off x="6133577" y="788206"/>
          <a:ext cx="1445998" cy="144599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2CDFA6-09BF-4817-A0F8-14A7193BD1E5}">
      <dsp:nvSpPr>
        <dsp:cNvPr id="0" name=""/>
        <dsp:cNvSpPr/>
      </dsp:nvSpPr>
      <dsp:spPr>
        <a:xfrm>
          <a:off x="6441741" y="1096370"/>
          <a:ext cx="829671" cy="82967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A3ACF60-DAE7-4BBC-8451-DF18B96F9014}">
      <dsp:nvSpPr>
        <dsp:cNvPr id="0" name=""/>
        <dsp:cNvSpPr/>
      </dsp:nvSpPr>
      <dsp:spPr>
        <a:xfrm>
          <a:off x="5671332"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33500">
            <a:lnSpc>
              <a:spcPct val="90000"/>
            </a:lnSpc>
            <a:spcBef>
              <a:spcPct val="0"/>
            </a:spcBef>
            <a:spcAft>
              <a:spcPct val="35000"/>
            </a:spcAft>
            <a:buNone/>
            <a:defRPr cap="all"/>
          </a:pPr>
          <a:r>
            <a:rPr lang="en-US" sz="3000" kern="1200"/>
            <a:t>Testing</a:t>
          </a:r>
        </a:p>
      </dsp:txBody>
      <dsp:txXfrm>
        <a:off x="5671332" y="2684598"/>
        <a:ext cx="2370489" cy="720000"/>
      </dsp:txXfrm>
    </dsp:sp>
    <dsp:sp modelId="{577C4606-5640-4DB9-9720-D0CC0808F6C6}">
      <dsp:nvSpPr>
        <dsp:cNvPr id="0" name=""/>
        <dsp:cNvSpPr/>
      </dsp:nvSpPr>
      <dsp:spPr>
        <a:xfrm>
          <a:off x="8918902" y="788206"/>
          <a:ext cx="1445998" cy="1445998"/>
        </a:xfrm>
        <a:prstGeom prst="ellipse">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F879CF2-CE9E-453C-BB35-E1EDA6CFBF4A}">
      <dsp:nvSpPr>
        <dsp:cNvPr id="0" name=""/>
        <dsp:cNvSpPr/>
      </dsp:nvSpPr>
      <dsp:spPr>
        <a:xfrm>
          <a:off x="9227066" y="1096370"/>
          <a:ext cx="829671" cy="82967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EC8CBA7-AF2D-4921-BAE7-A82197CBFA99}">
      <dsp:nvSpPr>
        <dsp:cNvPr id="0" name=""/>
        <dsp:cNvSpPr/>
      </dsp:nvSpPr>
      <dsp:spPr>
        <a:xfrm>
          <a:off x="8456657" y="2684598"/>
          <a:ext cx="237048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333500">
            <a:lnSpc>
              <a:spcPct val="90000"/>
            </a:lnSpc>
            <a:spcBef>
              <a:spcPct val="0"/>
            </a:spcBef>
            <a:spcAft>
              <a:spcPct val="35000"/>
            </a:spcAft>
            <a:buNone/>
            <a:defRPr cap="all"/>
          </a:pPr>
          <a:r>
            <a:rPr lang="en-US" sz="3000" kern="1200"/>
            <a:t>Maintenance</a:t>
          </a:r>
        </a:p>
      </dsp:txBody>
      <dsp:txXfrm>
        <a:off x="8456657" y="2684598"/>
        <a:ext cx="2370489"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8E3250-5EE8-4F13-912E-79D38B6EE8B0}">
      <dsp:nvSpPr>
        <dsp:cNvPr id="0" name=""/>
        <dsp:cNvSpPr/>
      </dsp:nvSpPr>
      <dsp:spPr>
        <a:xfrm>
          <a:off x="307345" y="1546"/>
          <a:ext cx="3222855" cy="193371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a:t>OWASP Top 10</a:t>
          </a:r>
        </a:p>
      </dsp:txBody>
      <dsp:txXfrm>
        <a:off x="307345" y="1546"/>
        <a:ext cx="3222855" cy="1933713"/>
      </dsp:txXfrm>
    </dsp:sp>
    <dsp:sp modelId="{EB799826-A386-49A1-A5A8-1309FFA949AD}">
      <dsp:nvSpPr>
        <dsp:cNvPr id="0" name=""/>
        <dsp:cNvSpPr/>
      </dsp:nvSpPr>
      <dsp:spPr>
        <a:xfrm>
          <a:off x="3852486" y="1546"/>
          <a:ext cx="3222855" cy="1933713"/>
        </a:xfrm>
        <a:prstGeom prst="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a:t>CWE Top 25</a:t>
          </a:r>
        </a:p>
      </dsp:txBody>
      <dsp:txXfrm>
        <a:off x="3852486" y="1546"/>
        <a:ext cx="3222855" cy="1933713"/>
      </dsp:txXfrm>
    </dsp:sp>
    <dsp:sp modelId="{B5787B8B-B9BF-4387-A9A1-279339CEE011}">
      <dsp:nvSpPr>
        <dsp:cNvPr id="0" name=""/>
        <dsp:cNvSpPr/>
      </dsp:nvSpPr>
      <dsp:spPr>
        <a:xfrm>
          <a:off x="7397627" y="1546"/>
          <a:ext cx="3222855" cy="1933713"/>
        </a:xfrm>
        <a:prstGeom prst="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a:t>SANS 20</a:t>
          </a:r>
        </a:p>
      </dsp:txBody>
      <dsp:txXfrm>
        <a:off x="7397627" y="1546"/>
        <a:ext cx="3222855" cy="1933713"/>
      </dsp:txXfrm>
    </dsp:sp>
    <dsp:sp modelId="{1E8B3045-E103-485E-B227-EC2273408F70}">
      <dsp:nvSpPr>
        <dsp:cNvPr id="0" name=""/>
        <dsp:cNvSpPr/>
      </dsp:nvSpPr>
      <dsp:spPr>
        <a:xfrm>
          <a:off x="2079915" y="2257545"/>
          <a:ext cx="3222855" cy="1933713"/>
        </a:xfrm>
        <a:prstGeom prst="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a:t>18 CIS Controls</a:t>
          </a:r>
        </a:p>
      </dsp:txBody>
      <dsp:txXfrm>
        <a:off x="2079915" y="2257545"/>
        <a:ext cx="3222855" cy="1933713"/>
      </dsp:txXfrm>
    </dsp:sp>
    <dsp:sp modelId="{D8924230-B607-4165-BB59-9FE0B066AECC}">
      <dsp:nvSpPr>
        <dsp:cNvPr id="0" name=""/>
        <dsp:cNvSpPr/>
      </dsp:nvSpPr>
      <dsp:spPr>
        <a:xfrm>
          <a:off x="5625057" y="2257545"/>
          <a:ext cx="3222855" cy="1933713"/>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a:lnSpc>
              <a:spcPct val="90000"/>
            </a:lnSpc>
            <a:spcBef>
              <a:spcPct val="0"/>
            </a:spcBef>
            <a:spcAft>
              <a:spcPct val="35000"/>
            </a:spcAft>
            <a:buNone/>
          </a:pPr>
          <a:r>
            <a:rPr lang="en-US" sz="3900" kern="1200"/>
            <a:t>Top 20 CIS Critical Controls</a:t>
          </a:r>
        </a:p>
      </dsp:txBody>
      <dsp:txXfrm>
        <a:off x="5625057" y="2257545"/>
        <a:ext cx="3222855" cy="193371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1CD2F9-680E-4966-9639-32D243C565A7}">
      <dsp:nvSpPr>
        <dsp:cNvPr id="0" name=""/>
        <dsp:cNvSpPr/>
      </dsp:nvSpPr>
      <dsp:spPr>
        <a:xfrm>
          <a:off x="961120" y="2079"/>
          <a:ext cx="2094322" cy="125659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Injection</a:t>
          </a:r>
        </a:p>
      </dsp:txBody>
      <dsp:txXfrm>
        <a:off x="961120" y="2079"/>
        <a:ext cx="2094322" cy="1256593"/>
      </dsp:txXfrm>
    </dsp:sp>
    <dsp:sp modelId="{D61356FA-C0A3-49E0-A925-A5A6970392E9}">
      <dsp:nvSpPr>
        <dsp:cNvPr id="0" name=""/>
        <dsp:cNvSpPr/>
      </dsp:nvSpPr>
      <dsp:spPr>
        <a:xfrm>
          <a:off x="3264875" y="2079"/>
          <a:ext cx="2094322" cy="1256593"/>
        </a:xfrm>
        <a:prstGeom prst="rect">
          <a:avLst/>
        </a:prstGeom>
        <a:solidFill>
          <a:schemeClr val="accent5">
            <a:hueOff val="-750949"/>
            <a:satOff val="-1935"/>
            <a:lumOff val="-130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Broken Authentication</a:t>
          </a:r>
        </a:p>
      </dsp:txBody>
      <dsp:txXfrm>
        <a:off x="3264875" y="2079"/>
        <a:ext cx="2094322" cy="1256593"/>
      </dsp:txXfrm>
    </dsp:sp>
    <dsp:sp modelId="{1816790F-D37E-4719-8501-4605127848BB}">
      <dsp:nvSpPr>
        <dsp:cNvPr id="0" name=""/>
        <dsp:cNvSpPr/>
      </dsp:nvSpPr>
      <dsp:spPr>
        <a:xfrm>
          <a:off x="5568630" y="2079"/>
          <a:ext cx="2094322" cy="1256593"/>
        </a:xfrm>
        <a:prstGeom prst="rect">
          <a:avLst/>
        </a:prstGeom>
        <a:solidFill>
          <a:schemeClr val="accent5">
            <a:hueOff val="-1501898"/>
            <a:satOff val="-3871"/>
            <a:lumOff val="-26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Sensitive Data Exposure</a:t>
          </a:r>
        </a:p>
      </dsp:txBody>
      <dsp:txXfrm>
        <a:off x="5568630" y="2079"/>
        <a:ext cx="2094322" cy="1256593"/>
      </dsp:txXfrm>
    </dsp:sp>
    <dsp:sp modelId="{D68C229B-720A-4C2A-9961-580FCE244318}">
      <dsp:nvSpPr>
        <dsp:cNvPr id="0" name=""/>
        <dsp:cNvSpPr/>
      </dsp:nvSpPr>
      <dsp:spPr>
        <a:xfrm>
          <a:off x="7872385" y="2079"/>
          <a:ext cx="2094322" cy="1256593"/>
        </a:xfrm>
        <a:prstGeom prst="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XML External Entities</a:t>
          </a:r>
        </a:p>
      </dsp:txBody>
      <dsp:txXfrm>
        <a:off x="7872385" y="2079"/>
        <a:ext cx="2094322" cy="1256593"/>
      </dsp:txXfrm>
    </dsp:sp>
    <dsp:sp modelId="{004BE0AC-C896-4658-BF28-53E1C0CE9A08}">
      <dsp:nvSpPr>
        <dsp:cNvPr id="0" name=""/>
        <dsp:cNvSpPr/>
      </dsp:nvSpPr>
      <dsp:spPr>
        <a:xfrm>
          <a:off x="961120" y="1468105"/>
          <a:ext cx="2094322" cy="1256593"/>
        </a:xfrm>
        <a:prstGeom prst="rect">
          <a:avLst/>
        </a:prstGeom>
        <a:solidFill>
          <a:schemeClr val="accent5">
            <a:hueOff val="-3003797"/>
            <a:satOff val="-7742"/>
            <a:lumOff val="-522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Broken Access Control</a:t>
          </a:r>
        </a:p>
      </dsp:txBody>
      <dsp:txXfrm>
        <a:off x="961120" y="1468105"/>
        <a:ext cx="2094322" cy="1256593"/>
      </dsp:txXfrm>
    </dsp:sp>
    <dsp:sp modelId="{CB2666FC-F0B9-4D7B-9D99-444BA11C1461}">
      <dsp:nvSpPr>
        <dsp:cNvPr id="0" name=""/>
        <dsp:cNvSpPr/>
      </dsp:nvSpPr>
      <dsp:spPr>
        <a:xfrm>
          <a:off x="3264875" y="1468105"/>
          <a:ext cx="2094322" cy="1256593"/>
        </a:xfrm>
        <a:prstGeom prst="rect">
          <a:avLst/>
        </a:prstGeom>
        <a:solidFill>
          <a:schemeClr val="accent5">
            <a:hueOff val="-3754746"/>
            <a:satOff val="-9677"/>
            <a:lumOff val="-653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Security Misconfiguration</a:t>
          </a:r>
        </a:p>
      </dsp:txBody>
      <dsp:txXfrm>
        <a:off x="3264875" y="1468105"/>
        <a:ext cx="2094322" cy="1256593"/>
      </dsp:txXfrm>
    </dsp:sp>
    <dsp:sp modelId="{71A6F98E-E7F4-4E76-AEE7-0CF208D43BD4}">
      <dsp:nvSpPr>
        <dsp:cNvPr id="0" name=""/>
        <dsp:cNvSpPr/>
      </dsp:nvSpPr>
      <dsp:spPr>
        <a:xfrm>
          <a:off x="5568630" y="1468105"/>
          <a:ext cx="2094322" cy="1256593"/>
        </a:xfrm>
        <a:prstGeom prst="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Cross-Site Scripting (XSS)</a:t>
          </a:r>
        </a:p>
      </dsp:txBody>
      <dsp:txXfrm>
        <a:off x="5568630" y="1468105"/>
        <a:ext cx="2094322" cy="1256593"/>
      </dsp:txXfrm>
    </dsp:sp>
    <dsp:sp modelId="{1164E916-6ED8-476D-9DC6-D12A5E0AE716}">
      <dsp:nvSpPr>
        <dsp:cNvPr id="0" name=""/>
        <dsp:cNvSpPr/>
      </dsp:nvSpPr>
      <dsp:spPr>
        <a:xfrm>
          <a:off x="7872385" y="1468105"/>
          <a:ext cx="2094322" cy="1256593"/>
        </a:xfrm>
        <a:prstGeom prst="rect">
          <a:avLst/>
        </a:prstGeom>
        <a:solidFill>
          <a:schemeClr val="accent5">
            <a:hueOff val="-5256644"/>
            <a:satOff val="-13548"/>
            <a:lumOff val="-91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Insecure Deserialization</a:t>
          </a:r>
        </a:p>
      </dsp:txBody>
      <dsp:txXfrm>
        <a:off x="7872385" y="1468105"/>
        <a:ext cx="2094322" cy="1256593"/>
      </dsp:txXfrm>
    </dsp:sp>
    <dsp:sp modelId="{62FF77AF-EEE7-422D-A05B-1AC47DF637C7}">
      <dsp:nvSpPr>
        <dsp:cNvPr id="0" name=""/>
        <dsp:cNvSpPr/>
      </dsp:nvSpPr>
      <dsp:spPr>
        <a:xfrm>
          <a:off x="3264875" y="2934131"/>
          <a:ext cx="2094322" cy="1256593"/>
        </a:xfrm>
        <a:prstGeom prst="rect">
          <a:avLst/>
        </a:prstGeom>
        <a:solidFill>
          <a:schemeClr val="accent5">
            <a:hueOff val="-6007594"/>
            <a:satOff val="-15484"/>
            <a:lumOff val="-1045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Using Components with known Vulnerability</a:t>
          </a:r>
        </a:p>
      </dsp:txBody>
      <dsp:txXfrm>
        <a:off x="3264875" y="2934131"/>
        <a:ext cx="2094322" cy="1256593"/>
      </dsp:txXfrm>
    </dsp:sp>
    <dsp:sp modelId="{D3A97AF2-508D-48F7-8C67-96E733EEC107}">
      <dsp:nvSpPr>
        <dsp:cNvPr id="0" name=""/>
        <dsp:cNvSpPr/>
      </dsp:nvSpPr>
      <dsp:spPr>
        <a:xfrm>
          <a:off x="5568630" y="2934131"/>
          <a:ext cx="2094322" cy="1256593"/>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Insufficient Logging and Monitoring</a:t>
          </a:r>
        </a:p>
      </dsp:txBody>
      <dsp:txXfrm>
        <a:off x="5568630" y="2934131"/>
        <a:ext cx="2094322" cy="12565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28A77E-8A14-4443-A6E8-EB5F6848ED43}">
      <dsp:nvSpPr>
        <dsp:cNvPr id="0" name=""/>
        <dsp:cNvSpPr/>
      </dsp:nvSpPr>
      <dsp:spPr>
        <a:xfrm>
          <a:off x="0" y="177782"/>
          <a:ext cx="10927829" cy="186966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b="0" i="0" kern="1200"/>
            <a:t>A SQL injection attack consists of insertion or “injection” of a SQL query via the input data from the client to the application.</a:t>
          </a:r>
          <a:endParaRPr lang="en-US" sz="3400" kern="1200"/>
        </a:p>
      </dsp:txBody>
      <dsp:txXfrm>
        <a:off x="91269" y="269051"/>
        <a:ext cx="10745291" cy="1687122"/>
      </dsp:txXfrm>
    </dsp:sp>
    <dsp:sp modelId="{094CDAFC-AFB6-41D6-B760-3191B4CAD97D}">
      <dsp:nvSpPr>
        <dsp:cNvPr id="0" name=""/>
        <dsp:cNvSpPr/>
      </dsp:nvSpPr>
      <dsp:spPr>
        <a:xfrm>
          <a:off x="0" y="2145362"/>
          <a:ext cx="10927829" cy="186966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b="0" i="0" kern="1200"/>
            <a:t>SQL injection attacks are a type of injection attack, in which SQL commands are injected into data-plane input in order to affect the execution of predefined SQL commands.</a:t>
          </a:r>
          <a:endParaRPr lang="en-US" sz="3400" kern="1200"/>
        </a:p>
      </dsp:txBody>
      <dsp:txXfrm>
        <a:off x="91269" y="2236631"/>
        <a:ext cx="10745291" cy="1687122"/>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svg>
</file>

<file path=ppt/media/image4.png>
</file>

<file path=ppt/media/image5.svg>
</file>

<file path=ppt/media/image6.pn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A6717-0724-499C-BBA3-DBD59F33169D}" type="datetimeFigureOut">
              <a:rPr lang="en-US" smtClean="0"/>
              <a:t>29-Jun-21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C0F7A4-A26D-4E14-B586-C9D28D83F7E4}" type="slidenum">
              <a:rPr lang="en-US" smtClean="0"/>
              <a:t>‹#›</a:t>
            </a:fld>
            <a:endParaRPr lang="en-US"/>
          </a:p>
        </p:txBody>
      </p:sp>
    </p:spTree>
    <p:extLst>
      <p:ext uri="{BB962C8B-B14F-4D97-AF65-F5344CB8AC3E}">
        <p14:creationId xmlns:p14="http://schemas.microsoft.com/office/powerpoint/2010/main" val="3846698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6217726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79F1ACF-7794-444A-8149-B46E1585D964}" type="datetimeFigureOut">
              <a:rPr lang="en-US" smtClean="0"/>
              <a:t>29-Jun-21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E1D97A-824C-4AB0-92F3-5031313B887F}" type="slidenum">
              <a:rPr lang="en-US" smtClean="0"/>
              <a:t>‹#›</a:t>
            </a:fld>
            <a:endParaRPr lang="en-US"/>
          </a:p>
        </p:txBody>
      </p:sp>
    </p:spTree>
    <p:extLst>
      <p:ext uri="{BB962C8B-B14F-4D97-AF65-F5344CB8AC3E}">
        <p14:creationId xmlns:p14="http://schemas.microsoft.com/office/powerpoint/2010/main" val="2499805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9F1ACF-7794-444A-8149-B46E1585D964}" type="datetimeFigureOut">
              <a:rPr lang="en-US" smtClean="0"/>
              <a:t>29-Jun-21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E1D97A-824C-4AB0-92F3-5031313B887F}" type="slidenum">
              <a:rPr lang="en-US" smtClean="0"/>
              <a:t>‹#›</a:t>
            </a:fld>
            <a:endParaRPr lang="en-US"/>
          </a:p>
        </p:txBody>
      </p:sp>
    </p:spTree>
    <p:extLst>
      <p:ext uri="{BB962C8B-B14F-4D97-AF65-F5344CB8AC3E}">
        <p14:creationId xmlns:p14="http://schemas.microsoft.com/office/powerpoint/2010/main" val="996248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9F1ACF-7794-444A-8149-B46E1585D964}" type="datetimeFigureOut">
              <a:rPr lang="en-US" smtClean="0"/>
              <a:t>29-Jun-21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E1D97A-824C-4AB0-92F3-5031313B887F}" type="slidenum">
              <a:rPr lang="en-US" smtClean="0"/>
              <a:t>‹#›</a:t>
            </a:fld>
            <a:endParaRPr lang="en-US"/>
          </a:p>
        </p:txBody>
      </p:sp>
    </p:spTree>
    <p:extLst>
      <p:ext uri="{BB962C8B-B14F-4D97-AF65-F5344CB8AC3E}">
        <p14:creationId xmlns:p14="http://schemas.microsoft.com/office/powerpoint/2010/main" val="2908811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15600" y="593367"/>
            <a:ext cx="11360800" cy="763600"/>
          </a:xfrm>
          <a:prstGeom prst="rect">
            <a:avLst/>
          </a:prstGeom>
        </p:spPr>
        <p:txBody>
          <a:bodyPr wrap="square" lIns="91425" tIns="91425" rIns="91425" bIns="91425" anchor="t"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18" name="Shape 18"/>
          <p:cNvSpPr txBox="1">
            <a:spLocks noGrp="1"/>
          </p:cNvSpPr>
          <p:nvPr>
            <p:ph type="body" idx="1"/>
          </p:nvPr>
        </p:nvSpPr>
        <p:spPr>
          <a:xfrm>
            <a:off x="415600" y="1536633"/>
            <a:ext cx="11360800" cy="4555200"/>
          </a:xfrm>
          <a:prstGeom prst="rect">
            <a:avLst/>
          </a:prstGeom>
        </p:spPr>
        <p:txBody>
          <a:bodyPr wrap="square" lIns="91425" tIns="91425" rIns="91425" bIns="91425" anchor="t" anchorCtr="0"/>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a:endParaRPr/>
          </a:p>
        </p:txBody>
      </p:sp>
      <p:sp>
        <p:nvSpPr>
          <p:cNvPr id="19" name="Shape 19"/>
          <p:cNvSpPr txBox="1">
            <a:spLocks noGrp="1"/>
          </p:cNvSpPr>
          <p:nvPr>
            <p:ph type="sldNum" idx="12"/>
          </p:nvPr>
        </p:nvSpPr>
        <p:spPr>
          <a:xfrm>
            <a:off x="11296611" y="6217623"/>
            <a:ext cx="731600" cy="524800"/>
          </a:xfrm>
          <a:prstGeom prst="rect">
            <a:avLst/>
          </a:prstGeom>
        </p:spPr>
        <p:txBody>
          <a:bodyPr wrap="square" lIns="91425" tIns="91425" rIns="91425" bIns="91425" anchor="ctr" anchorCtr="0">
            <a:noAutofit/>
          </a:bodyPr>
          <a:lstStyle/>
          <a:p>
            <a:fld id="{00000000-1234-1234-1234-123412341234}" type="slidenum">
              <a:rPr lang="en-GB" smtClean="0"/>
              <a:pPr/>
              <a:t>‹#›</a:t>
            </a:fld>
            <a:endParaRPr lang="en-GB"/>
          </a:p>
        </p:txBody>
      </p:sp>
    </p:spTree>
    <p:extLst>
      <p:ext uri="{BB962C8B-B14F-4D97-AF65-F5344CB8AC3E}">
        <p14:creationId xmlns:p14="http://schemas.microsoft.com/office/powerpoint/2010/main" val="28329768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9F1ACF-7794-444A-8149-B46E1585D964}" type="datetimeFigureOut">
              <a:rPr lang="en-US" smtClean="0"/>
              <a:t>29-Jun-21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E1D97A-824C-4AB0-92F3-5031313B887F}" type="slidenum">
              <a:rPr lang="en-US" smtClean="0"/>
              <a:t>‹#›</a:t>
            </a:fld>
            <a:endParaRPr lang="en-US"/>
          </a:p>
        </p:txBody>
      </p:sp>
    </p:spTree>
    <p:extLst>
      <p:ext uri="{BB962C8B-B14F-4D97-AF65-F5344CB8AC3E}">
        <p14:creationId xmlns:p14="http://schemas.microsoft.com/office/powerpoint/2010/main" val="16245102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9F1ACF-7794-444A-8149-B46E1585D964}" type="datetimeFigureOut">
              <a:rPr lang="en-US" smtClean="0"/>
              <a:t>29-Jun-21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E1D97A-824C-4AB0-92F3-5031313B887F}" type="slidenum">
              <a:rPr lang="en-US" smtClean="0"/>
              <a:t>‹#›</a:t>
            </a:fld>
            <a:endParaRPr lang="en-US"/>
          </a:p>
        </p:txBody>
      </p:sp>
    </p:spTree>
    <p:extLst>
      <p:ext uri="{BB962C8B-B14F-4D97-AF65-F5344CB8AC3E}">
        <p14:creationId xmlns:p14="http://schemas.microsoft.com/office/powerpoint/2010/main" val="3959709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9F1ACF-7794-444A-8149-B46E1585D964}" type="datetimeFigureOut">
              <a:rPr lang="en-US" smtClean="0"/>
              <a:t>29-Jun-21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E1D97A-824C-4AB0-92F3-5031313B887F}" type="slidenum">
              <a:rPr lang="en-US" smtClean="0"/>
              <a:t>‹#›</a:t>
            </a:fld>
            <a:endParaRPr lang="en-US"/>
          </a:p>
        </p:txBody>
      </p:sp>
    </p:spTree>
    <p:extLst>
      <p:ext uri="{BB962C8B-B14F-4D97-AF65-F5344CB8AC3E}">
        <p14:creationId xmlns:p14="http://schemas.microsoft.com/office/powerpoint/2010/main" val="3401929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9F1ACF-7794-444A-8149-B46E1585D964}" type="datetimeFigureOut">
              <a:rPr lang="en-US" smtClean="0"/>
              <a:t>29-Jun-21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E1D97A-824C-4AB0-92F3-5031313B887F}" type="slidenum">
              <a:rPr lang="en-US" smtClean="0"/>
              <a:t>‹#›</a:t>
            </a:fld>
            <a:endParaRPr lang="en-US"/>
          </a:p>
        </p:txBody>
      </p:sp>
    </p:spTree>
    <p:extLst>
      <p:ext uri="{BB962C8B-B14F-4D97-AF65-F5344CB8AC3E}">
        <p14:creationId xmlns:p14="http://schemas.microsoft.com/office/powerpoint/2010/main" val="3574332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9F1ACF-7794-444A-8149-B46E1585D964}" type="datetimeFigureOut">
              <a:rPr lang="en-US" smtClean="0"/>
              <a:t>29-Jun-21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E1D97A-824C-4AB0-92F3-5031313B887F}" type="slidenum">
              <a:rPr lang="en-US" smtClean="0"/>
              <a:t>‹#›</a:t>
            </a:fld>
            <a:endParaRPr lang="en-US"/>
          </a:p>
        </p:txBody>
      </p:sp>
    </p:spTree>
    <p:extLst>
      <p:ext uri="{BB962C8B-B14F-4D97-AF65-F5344CB8AC3E}">
        <p14:creationId xmlns:p14="http://schemas.microsoft.com/office/powerpoint/2010/main" val="3547684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9F1ACF-7794-444A-8149-B46E1585D964}" type="datetimeFigureOut">
              <a:rPr lang="en-US" smtClean="0"/>
              <a:t>29-Jun-21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E1D97A-824C-4AB0-92F3-5031313B887F}" type="slidenum">
              <a:rPr lang="en-US" smtClean="0"/>
              <a:t>‹#›</a:t>
            </a:fld>
            <a:endParaRPr lang="en-US"/>
          </a:p>
        </p:txBody>
      </p:sp>
    </p:spTree>
    <p:extLst>
      <p:ext uri="{BB962C8B-B14F-4D97-AF65-F5344CB8AC3E}">
        <p14:creationId xmlns:p14="http://schemas.microsoft.com/office/powerpoint/2010/main" val="1777259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9F1ACF-7794-444A-8149-B46E1585D964}" type="datetimeFigureOut">
              <a:rPr lang="en-US" smtClean="0"/>
              <a:t>29-Jun-21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E1D97A-824C-4AB0-92F3-5031313B887F}" type="slidenum">
              <a:rPr lang="en-US" smtClean="0"/>
              <a:t>‹#›</a:t>
            </a:fld>
            <a:endParaRPr lang="en-US"/>
          </a:p>
        </p:txBody>
      </p:sp>
    </p:spTree>
    <p:extLst>
      <p:ext uri="{BB962C8B-B14F-4D97-AF65-F5344CB8AC3E}">
        <p14:creationId xmlns:p14="http://schemas.microsoft.com/office/powerpoint/2010/main" val="387663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9F1ACF-7794-444A-8149-B46E1585D964}" type="datetimeFigureOut">
              <a:rPr lang="en-US" smtClean="0"/>
              <a:t>29-Jun-21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E1D97A-824C-4AB0-92F3-5031313B887F}" type="slidenum">
              <a:rPr lang="en-US" smtClean="0"/>
              <a:t>‹#›</a:t>
            </a:fld>
            <a:endParaRPr lang="en-US"/>
          </a:p>
        </p:txBody>
      </p:sp>
    </p:spTree>
    <p:extLst>
      <p:ext uri="{BB962C8B-B14F-4D97-AF65-F5344CB8AC3E}">
        <p14:creationId xmlns:p14="http://schemas.microsoft.com/office/powerpoint/2010/main" val="3073262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9F1ACF-7794-444A-8149-B46E1585D964}" type="datetimeFigureOut">
              <a:rPr lang="en-US" smtClean="0"/>
              <a:t>29-Jun-21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E1D97A-824C-4AB0-92F3-5031313B887F}" type="slidenum">
              <a:rPr lang="en-US" smtClean="0"/>
              <a:t>‹#›</a:t>
            </a:fld>
            <a:endParaRPr lang="en-US"/>
          </a:p>
        </p:txBody>
      </p:sp>
    </p:spTree>
    <p:extLst>
      <p:ext uri="{BB962C8B-B14F-4D97-AF65-F5344CB8AC3E}">
        <p14:creationId xmlns:p14="http://schemas.microsoft.com/office/powerpoint/2010/main" val="403692684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8" Type="http://schemas.openxmlformats.org/officeDocument/2006/relationships/hyperlink" Target="https://portswigger.net/web-security" TargetMode="External"/><Relationship Id="rId3" Type="http://schemas.openxmlformats.org/officeDocument/2006/relationships/hyperlink" Target="https://owasp.org/www-project-top-ten/" TargetMode="External"/><Relationship Id="rId7" Type="http://schemas.openxmlformats.org/officeDocument/2006/relationships/hyperlink" Target="https://blog.netwrix.com/2018/02/01/top-20-critical-security-controls-for-effective-cyber-defense/" TargetMode="External"/><Relationship Id="rId2" Type="http://schemas.openxmlformats.org/officeDocument/2006/relationships/hyperlink" Target="https://www.ibm.com/docs/en/zos-basic-skills?topic=zos-application-development-life-cycle-overview" TargetMode="External"/><Relationship Id="rId1" Type="http://schemas.openxmlformats.org/officeDocument/2006/relationships/slideLayout" Target="../slideLayouts/slideLayout2.xml"/><Relationship Id="rId6" Type="http://schemas.openxmlformats.org/officeDocument/2006/relationships/hyperlink" Target="https://www.cisecurity.org/controls/cis-controls-list/" TargetMode="External"/><Relationship Id="rId5" Type="http://schemas.openxmlformats.org/officeDocument/2006/relationships/hyperlink" Target="https://www.cm-alliance.com/consultancy/compliance-gap-analysis/sans-top-20-controls/" TargetMode="External"/><Relationship Id="rId4" Type="http://schemas.openxmlformats.org/officeDocument/2006/relationships/hyperlink" Target="https://cwe.mitre.org/top25/archive/2020/2020_cwe_top25.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Video 4">
            <a:extLst>
              <a:ext uri="{FF2B5EF4-FFF2-40B4-BE49-F238E27FC236}">
                <a16:creationId xmlns:a16="http://schemas.microsoft.com/office/drawing/2014/main" id="{05A48E30-5205-45F6-A502-08B3BD25D21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9437"/>
            <a:ext cx="12191999" cy="6857990"/>
          </a:xfrm>
          <a:prstGeom prst="rect">
            <a:avLst/>
          </a:prstGeom>
        </p:spPr>
      </p:pic>
      <p:sp>
        <p:nvSpPr>
          <p:cNvPr id="2" name="Title 1">
            <a:extLst>
              <a:ext uri="{FF2B5EF4-FFF2-40B4-BE49-F238E27FC236}">
                <a16:creationId xmlns:a16="http://schemas.microsoft.com/office/drawing/2014/main" id="{5A7F18FC-2999-4696-8EE1-5575A56FA2F7}"/>
              </a:ext>
            </a:extLst>
          </p:cNvPr>
          <p:cNvSpPr>
            <a:spLocks noGrp="1"/>
          </p:cNvSpPr>
          <p:nvPr>
            <p:ph type="ctrTitle"/>
          </p:nvPr>
        </p:nvSpPr>
        <p:spPr>
          <a:xfrm>
            <a:off x="1097280" y="325550"/>
            <a:ext cx="10058400" cy="3103450"/>
          </a:xfrm>
          <a:effectLst>
            <a:outerShdw blurRad="50800" dist="38100" dir="2700000" algn="tl" rotWithShape="0">
              <a:prstClr val="black">
                <a:alpha val="40000"/>
              </a:prstClr>
            </a:outerShdw>
          </a:effectLst>
        </p:spPr>
        <p:txBody>
          <a:bodyPr>
            <a:normAutofit/>
          </a:bodyPr>
          <a:lstStyle/>
          <a:p>
            <a:r>
              <a:rPr lang="en-US" sz="5200" dirty="0"/>
              <a:t>Lecture 9</a:t>
            </a:r>
            <a:br>
              <a:rPr lang="en-US" sz="5200" dirty="0"/>
            </a:br>
            <a:r>
              <a:rPr lang="en-US" sz="5200" dirty="0"/>
              <a:t>Cyber Security Essentials</a:t>
            </a:r>
            <a:br>
              <a:rPr lang="en-US" sz="5200" dirty="0"/>
            </a:br>
            <a:r>
              <a:rPr lang="en-US" sz="5200" dirty="0"/>
              <a:t>20CYS114</a:t>
            </a:r>
          </a:p>
        </p:txBody>
      </p:sp>
      <p:sp>
        <p:nvSpPr>
          <p:cNvPr id="3" name="Subtitle 2">
            <a:extLst>
              <a:ext uri="{FF2B5EF4-FFF2-40B4-BE49-F238E27FC236}">
                <a16:creationId xmlns:a16="http://schemas.microsoft.com/office/drawing/2014/main" id="{108B4E42-5C94-4424-8476-B9F3FD022988}"/>
              </a:ext>
            </a:extLst>
          </p:cNvPr>
          <p:cNvSpPr>
            <a:spLocks noGrp="1"/>
          </p:cNvSpPr>
          <p:nvPr>
            <p:ph type="subTitle" idx="1"/>
          </p:nvPr>
        </p:nvSpPr>
        <p:spPr>
          <a:xfrm>
            <a:off x="1097280" y="3531772"/>
            <a:ext cx="10058400" cy="1282707"/>
          </a:xfrm>
          <a:effectLst>
            <a:outerShdw blurRad="50800" dist="38100" dir="2700000" algn="tl" rotWithShape="0">
              <a:prstClr val="black">
                <a:alpha val="40000"/>
              </a:prstClr>
            </a:outerShdw>
          </a:effectLst>
        </p:spPr>
        <p:txBody>
          <a:bodyPr>
            <a:normAutofit lnSpcReduction="10000"/>
          </a:bodyPr>
          <a:lstStyle/>
          <a:p>
            <a:r>
              <a:rPr lang="en-US" dirty="0">
                <a:solidFill>
                  <a:schemeClr val="accent1">
                    <a:lumMod val="50000"/>
                  </a:schemeClr>
                </a:solidFill>
              </a:rPr>
              <a:t>-Saurabh Shrivastava</a:t>
            </a:r>
          </a:p>
          <a:p>
            <a:r>
              <a:rPr lang="en-US" dirty="0">
                <a:solidFill>
                  <a:schemeClr val="accent1">
                    <a:lumMod val="50000"/>
                  </a:schemeClr>
                </a:solidFill>
              </a:rPr>
              <a:t>TIFAC Core in Cyber Security</a:t>
            </a:r>
          </a:p>
          <a:p>
            <a:r>
              <a:rPr lang="en-US" dirty="0">
                <a:solidFill>
                  <a:schemeClr val="accent1">
                    <a:lumMod val="50000"/>
                  </a:schemeClr>
                </a:solidFill>
              </a:rPr>
              <a:t>Amrita Vishwa Vidyapeetham</a:t>
            </a:r>
          </a:p>
        </p:txBody>
      </p:sp>
    </p:spTree>
    <p:extLst>
      <p:ext uri="{BB962C8B-B14F-4D97-AF65-F5344CB8AC3E}">
        <p14:creationId xmlns:p14="http://schemas.microsoft.com/office/powerpoint/2010/main" val="77583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9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4045303-27A6-41CA-AFD1-23B88AF5D98E}"/>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Application Lifecycle	</a:t>
            </a:r>
          </a:p>
        </p:txBody>
      </p:sp>
      <p:graphicFrame>
        <p:nvGraphicFramePr>
          <p:cNvPr id="5" name="Content Placeholder 2">
            <a:extLst>
              <a:ext uri="{FF2B5EF4-FFF2-40B4-BE49-F238E27FC236}">
                <a16:creationId xmlns:a16="http://schemas.microsoft.com/office/drawing/2014/main" id="{9B529522-BE5C-41DD-8527-1D1093B44992}"/>
              </a:ext>
            </a:extLst>
          </p:cNvPr>
          <p:cNvGraphicFramePr>
            <a:graphicFrameLocks noGrp="1"/>
          </p:cNvGraphicFramePr>
          <p:nvPr>
            <p:ph idx="1"/>
            <p:extLst>
              <p:ext uri="{D42A27DB-BD31-4B8C-83A1-F6EECF244321}">
                <p14:modId xmlns:p14="http://schemas.microsoft.com/office/powerpoint/2010/main" val="2638375742"/>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76325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093B8A3-C7FB-480C-A628-11761AC39828}"/>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Security Testing</a:t>
            </a:r>
          </a:p>
        </p:txBody>
      </p:sp>
      <p:graphicFrame>
        <p:nvGraphicFramePr>
          <p:cNvPr id="5" name="Content Placeholder 2">
            <a:extLst>
              <a:ext uri="{FF2B5EF4-FFF2-40B4-BE49-F238E27FC236}">
                <a16:creationId xmlns:a16="http://schemas.microsoft.com/office/drawing/2014/main" id="{A720329E-5591-458B-BEEA-6C2A0C3EF59A}"/>
              </a:ext>
            </a:extLst>
          </p:cNvPr>
          <p:cNvGraphicFramePr>
            <a:graphicFrameLocks noGrp="1"/>
          </p:cNvGraphicFramePr>
          <p:nvPr>
            <p:ph idx="1"/>
            <p:extLst>
              <p:ext uri="{D42A27DB-BD31-4B8C-83A1-F6EECF244321}">
                <p14:modId xmlns:p14="http://schemas.microsoft.com/office/powerpoint/2010/main" val="3334862432"/>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40134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C51D768-A93D-48B5-9408-7A9B23587318}"/>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OWASP Top 10</a:t>
            </a:r>
          </a:p>
        </p:txBody>
      </p:sp>
      <p:graphicFrame>
        <p:nvGraphicFramePr>
          <p:cNvPr id="5" name="Content Placeholder 2">
            <a:extLst>
              <a:ext uri="{FF2B5EF4-FFF2-40B4-BE49-F238E27FC236}">
                <a16:creationId xmlns:a16="http://schemas.microsoft.com/office/drawing/2014/main" id="{C1AAF7F2-DB8C-4B70-ADD6-414B495B234B}"/>
              </a:ext>
            </a:extLst>
          </p:cNvPr>
          <p:cNvGraphicFramePr>
            <a:graphicFrameLocks noGrp="1"/>
          </p:cNvGraphicFramePr>
          <p:nvPr>
            <p:ph idx="1"/>
            <p:extLst>
              <p:ext uri="{D42A27DB-BD31-4B8C-83A1-F6EECF244321}">
                <p14:modId xmlns:p14="http://schemas.microsoft.com/office/powerpoint/2010/main" val="796255776"/>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89221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795BDE-942D-41B1-B0CD-E61F57E5F858}"/>
              </a:ext>
            </a:extLst>
          </p:cNvPr>
          <p:cNvSpPr>
            <a:spLocks noGrp="1"/>
          </p:cNvSpPr>
          <p:nvPr>
            <p:ph type="title"/>
          </p:nvPr>
        </p:nvSpPr>
        <p:spPr>
          <a:xfrm>
            <a:off x="1371597" y="348865"/>
            <a:ext cx="10044023" cy="877729"/>
          </a:xfrm>
        </p:spPr>
        <p:txBody>
          <a:bodyPr anchor="ctr">
            <a:normAutofit/>
          </a:bodyPr>
          <a:lstStyle/>
          <a:p>
            <a:r>
              <a:rPr lang="en-US" sz="4000">
                <a:solidFill>
                  <a:srgbClr val="FFFFFF"/>
                </a:solidFill>
              </a:rPr>
              <a:t>SQL Injection</a:t>
            </a:r>
          </a:p>
        </p:txBody>
      </p:sp>
      <p:graphicFrame>
        <p:nvGraphicFramePr>
          <p:cNvPr id="5" name="Content Placeholder 2">
            <a:extLst>
              <a:ext uri="{FF2B5EF4-FFF2-40B4-BE49-F238E27FC236}">
                <a16:creationId xmlns:a16="http://schemas.microsoft.com/office/drawing/2014/main" id="{0B76E48F-703D-42D1-9CA0-2A7943840E34}"/>
              </a:ext>
            </a:extLst>
          </p:cNvPr>
          <p:cNvGraphicFramePr>
            <a:graphicFrameLocks noGrp="1"/>
          </p:cNvGraphicFramePr>
          <p:nvPr>
            <p:ph idx="1"/>
            <p:extLst>
              <p:ext uri="{D42A27DB-BD31-4B8C-83A1-F6EECF244321}">
                <p14:modId xmlns:p14="http://schemas.microsoft.com/office/powerpoint/2010/main" val="3573191719"/>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162965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prstGeom prst="rect">
            <a:avLst/>
          </a:prstGeom>
        </p:spPr>
        <p:txBody>
          <a:bodyPr vert="horz" wrap="square" lIns="121900" tIns="121900" rIns="121900" bIns="121900" rtlCol="0" anchor="t" anchorCtr="0">
            <a:noAutofit/>
          </a:bodyPr>
          <a:lstStyle/>
          <a:p>
            <a:r>
              <a:rPr lang="en-GB"/>
              <a:t>The Cross-Site Scripting Attack</a:t>
            </a:r>
          </a:p>
        </p:txBody>
      </p:sp>
      <p:pic>
        <p:nvPicPr>
          <p:cNvPr id="66" name="Shape 66"/>
          <p:cNvPicPr preferRelativeResize="0"/>
          <p:nvPr/>
        </p:nvPicPr>
        <p:blipFill>
          <a:blip r:embed="rId3">
            <a:alphaModFix/>
          </a:blip>
          <a:stretch>
            <a:fillRect/>
          </a:stretch>
        </p:blipFill>
        <p:spPr>
          <a:xfrm>
            <a:off x="607667" y="1356967"/>
            <a:ext cx="6267468" cy="3564367"/>
          </a:xfrm>
          <a:prstGeom prst="rect">
            <a:avLst/>
          </a:prstGeom>
          <a:noFill/>
          <a:ln>
            <a:noFill/>
          </a:ln>
        </p:spPr>
      </p:pic>
      <p:sp>
        <p:nvSpPr>
          <p:cNvPr id="67" name="Shape 67"/>
          <p:cNvSpPr txBox="1"/>
          <p:nvPr/>
        </p:nvSpPr>
        <p:spPr>
          <a:xfrm>
            <a:off x="6946032" y="1226097"/>
            <a:ext cx="4854000" cy="5076548"/>
          </a:xfrm>
          <a:prstGeom prst="rect">
            <a:avLst/>
          </a:prstGeom>
          <a:noFill/>
          <a:ln>
            <a:noFill/>
          </a:ln>
        </p:spPr>
        <p:txBody>
          <a:bodyPr wrap="square" lIns="121900" tIns="121900" rIns="121900" bIns="121900" anchor="t" anchorCtr="0">
            <a:noAutofit/>
          </a:bodyPr>
          <a:lstStyle/>
          <a:p>
            <a:pPr marL="609585" indent="-457189">
              <a:spcAft>
                <a:spcPts val="800"/>
              </a:spcAft>
              <a:buSzPts val="1800"/>
              <a:buChar char="●"/>
            </a:pPr>
            <a:r>
              <a:rPr lang="en-GB" sz="2400" dirty="0"/>
              <a:t>In XSS, an attacker injects his/her malicious code to the victim’s browser via the target website.</a:t>
            </a:r>
          </a:p>
          <a:p>
            <a:pPr marL="609585" indent="-457189">
              <a:spcAft>
                <a:spcPts val="800"/>
              </a:spcAft>
              <a:buSzPts val="1800"/>
              <a:buChar char="●"/>
            </a:pPr>
            <a:r>
              <a:rPr lang="en-GB" sz="2400" dirty="0"/>
              <a:t>When code comes from a website, it is considered as trusted with respect to the website, so it can access and change the content on the pages, read cookies belonging to the website and sending out requests on behalf of the user.</a:t>
            </a:r>
          </a:p>
        </p:txBody>
      </p:sp>
      <p:sp>
        <p:nvSpPr>
          <p:cNvPr id="68" name="Shape 68"/>
          <p:cNvSpPr txBox="1"/>
          <p:nvPr/>
        </p:nvSpPr>
        <p:spPr>
          <a:xfrm>
            <a:off x="303416" y="5322176"/>
            <a:ext cx="6754800" cy="1360400"/>
          </a:xfrm>
          <a:prstGeom prst="rect">
            <a:avLst/>
          </a:prstGeom>
          <a:noFill/>
          <a:ln>
            <a:noFill/>
          </a:ln>
        </p:spPr>
        <p:txBody>
          <a:bodyPr wrap="square" lIns="121900" tIns="121900" rIns="121900" bIns="121900" anchor="t" anchorCtr="0">
            <a:noAutofit/>
          </a:bodyPr>
          <a:lstStyle/>
          <a:p>
            <a:pPr marL="152396">
              <a:buSzPts val="1800"/>
            </a:pPr>
            <a:endParaRPr lang="en-GB" sz="2400" dirty="0"/>
          </a:p>
        </p:txBody>
      </p:sp>
      <p:sp>
        <p:nvSpPr>
          <p:cNvPr id="2" name="Arc 1"/>
          <p:cNvSpPr/>
          <p:nvPr/>
        </p:nvSpPr>
        <p:spPr>
          <a:xfrm>
            <a:off x="2417737" y="1942455"/>
            <a:ext cx="2469395" cy="1260528"/>
          </a:xfrm>
          <a:prstGeom prst="arc">
            <a:avLst>
              <a:gd name="adj1" fmla="val 16062036"/>
              <a:gd name="adj2" fmla="val 2358492"/>
            </a:avLst>
          </a:prstGeom>
          <a:ln w="12700">
            <a:solidFill>
              <a:schemeClr val="tx1"/>
            </a:solidFill>
            <a:prstDash val="dash"/>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5D471D-EE79-47FB-AFDA-B8ECD1939085}"/>
              </a:ext>
            </a:extLst>
          </p:cNvPr>
          <p:cNvSpPr>
            <a:spLocks noGrp="1"/>
          </p:cNvSpPr>
          <p:nvPr>
            <p:ph type="title"/>
          </p:nvPr>
        </p:nvSpPr>
        <p:spPr>
          <a:xfrm>
            <a:off x="1371599" y="294538"/>
            <a:ext cx="9895951" cy="1033669"/>
          </a:xfrm>
        </p:spPr>
        <p:txBody>
          <a:bodyPr>
            <a:normAutofit/>
          </a:bodyPr>
          <a:lstStyle/>
          <a:p>
            <a:r>
              <a:rPr lang="en-US" sz="4000">
                <a:solidFill>
                  <a:srgbClr val="FFFFFF"/>
                </a:solidFill>
              </a:rPr>
              <a:t>References:</a:t>
            </a:r>
          </a:p>
        </p:txBody>
      </p:sp>
      <p:sp>
        <p:nvSpPr>
          <p:cNvPr id="3" name="Content Placeholder 2">
            <a:extLst>
              <a:ext uri="{FF2B5EF4-FFF2-40B4-BE49-F238E27FC236}">
                <a16:creationId xmlns:a16="http://schemas.microsoft.com/office/drawing/2014/main" id="{BC43952D-FD84-4E5B-86E4-36977692DD7B}"/>
              </a:ext>
            </a:extLst>
          </p:cNvPr>
          <p:cNvSpPr>
            <a:spLocks noGrp="1"/>
          </p:cNvSpPr>
          <p:nvPr>
            <p:ph idx="1"/>
          </p:nvPr>
        </p:nvSpPr>
        <p:spPr>
          <a:xfrm>
            <a:off x="1371599" y="2318197"/>
            <a:ext cx="9724031" cy="3683358"/>
          </a:xfrm>
        </p:spPr>
        <p:txBody>
          <a:bodyPr anchor="ctr">
            <a:normAutofit/>
          </a:bodyPr>
          <a:lstStyle/>
          <a:p>
            <a:endParaRPr lang="en-US" sz="1700">
              <a:hlinkClick r:id="rId2"/>
            </a:endParaRPr>
          </a:p>
          <a:p>
            <a:endParaRPr lang="en-US" sz="1700">
              <a:hlinkClick r:id="rId2"/>
            </a:endParaRPr>
          </a:p>
          <a:p>
            <a:endParaRPr lang="en-US" sz="1700">
              <a:hlinkClick r:id="rId2"/>
            </a:endParaRPr>
          </a:p>
          <a:p>
            <a:r>
              <a:rPr lang="en-US" sz="1700">
                <a:hlinkClick r:id="rId2"/>
              </a:rPr>
              <a:t>https://www.ibm.com/docs/en/zos-basic-skills?topic=zos-application-development-life-cycle-overview</a:t>
            </a:r>
            <a:endParaRPr lang="en-US" sz="1700"/>
          </a:p>
          <a:p>
            <a:r>
              <a:rPr lang="en-US" sz="1700">
                <a:hlinkClick r:id="rId3"/>
              </a:rPr>
              <a:t>https://owasp.org/www-project-top-ten/</a:t>
            </a:r>
            <a:endParaRPr lang="en-US" sz="1700"/>
          </a:p>
          <a:p>
            <a:r>
              <a:rPr lang="en-US" sz="1700">
                <a:hlinkClick r:id="rId4"/>
              </a:rPr>
              <a:t>https://cwe.mitre.org/top25/archive/2020/2020_cwe_top25.html</a:t>
            </a:r>
            <a:endParaRPr lang="en-US" sz="1700"/>
          </a:p>
          <a:p>
            <a:r>
              <a:rPr lang="en-US" sz="1700">
                <a:hlinkClick r:id="rId5"/>
              </a:rPr>
              <a:t>https://www.cm-alliance.com/consultancy/compliance-gap-analysis/sans-top-20-controls/</a:t>
            </a:r>
            <a:endParaRPr lang="en-US" sz="1700"/>
          </a:p>
          <a:p>
            <a:r>
              <a:rPr lang="en-US" sz="1700">
                <a:hlinkClick r:id="rId6"/>
              </a:rPr>
              <a:t>https://www.cisecurity.org/controls/cis-controls-list/</a:t>
            </a:r>
            <a:endParaRPr lang="en-US" sz="1700"/>
          </a:p>
          <a:p>
            <a:r>
              <a:rPr lang="en-US" sz="1700">
                <a:hlinkClick r:id="rId7"/>
              </a:rPr>
              <a:t>https://blog.netwrix.com/2018/02/01/top-20-critical-security-controls-for-effective-cyber-defense/</a:t>
            </a:r>
            <a:endParaRPr lang="en-US" sz="1700"/>
          </a:p>
          <a:p>
            <a:r>
              <a:rPr lang="en-US" sz="1700">
                <a:hlinkClick r:id="rId8"/>
              </a:rPr>
              <a:t>https://portswigger.net/web-security</a:t>
            </a:r>
            <a:endParaRPr lang="en-US" sz="1700"/>
          </a:p>
          <a:p>
            <a:pPr marL="0" indent="0">
              <a:buNone/>
            </a:pPr>
            <a:endParaRPr lang="en-US" sz="1700"/>
          </a:p>
          <a:p>
            <a:pPr marL="0" indent="0">
              <a:buNone/>
            </a:pPr>
            <a:endParaRPr lang="en-US" sz="1700"/>
          </a:p>
          <a:p>
            <a:endParaRPr lang="en-US" sz="1700"/>
          </a:p>
          <a:p>
            <a:endParaRPr lang="en-US" sz="1700"/>
          </a:p>
          <a:p>
            <a:endParaRPr lang="en-US" sz="1700"/>
          </a:p>
        </p:txBody>
      </p:sp>
    </p:spTree>
    <p:extLst>
      <p:ext uri="{BB962C8B-B14F-4D97-AF65-F5344CB8AC3E}">
        <p14:creationId xmlns:p14="http://schemas.microsoft.com/office/powerpoint/2010/main" val="36647847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71609B5FB807B45B1C21ECFD640A75F" ma:contentTypeVersion="9" ma:contentTypeDescription="Create a new document." ma:contentTypeScope="" ma:versionID="822449807b5d54ee7de7ca854fcb279e">
  <xsd:schema xmlns:xsd="http://www.w3.org/2001/XMLSchema" xmlns:xs="http://www.w3.org/2001/XMLSchema" xmlns:p="http://schemas.microsoft.com/office/2006/metadata/properties" xmlns:ns2="288e82d6-e4f9-4eaf-8e18-8ed7ecf1bc9b" xmlns:ns3="2b424afa-8ccc-4101-8a47-a9692e06804f" targetNamespace="http://schemas.microsoft.com/office/2006/metadata/properties" ma:root="true" ma:fieldsID="340c7f2a67ece5ae6e07e13732525e99" ns2:_="" ns3:_="">
    <xsd:import namespace="288e82d6-e4f9-4eaf-8e18-8ed7ecf1bc9b"/>
    <xsd:import namespace="2b424afa-8ccc-4101-8a47-a9692e06804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8e82d6-e4f9-4eaf-8e18-8ed7ecf1bc9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2ccfcd91-21f1-44a1-84df-892a3b4ddb46"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b424afa-8ccc-4101-8a47-a9692e06804f" elementFormDefault="qualified">
    <xsd:import namespace="http://schemas.microsoft.com/office/2006/documentManagement/types"/>
    <xsd:import namespace="http://schemas.microsoft.com/office/infopath/2007/PartnerControls"/>
    <xsd:element name="TaxCatchAll" ma:index="15" nillable="true" ma:displayName="Taxonomy Catch All Column" ma:hidden="true" ma:list="{186c8efe-3392-4dd2-92b5-f5538cdbffdc}" ma:internalName="TaxCatchAll" ma:showField="CatchAllData" ma:web="2b424afa-8ccc-4101-8a47-a9692e06804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2b424afa-8ccc-4101-8a47-a9692e06804f" xsi:nil="true"/>
    <lcf76f155ced4ddcb4097134ff3c332f xmlns="288e82d6-e4f9-4eaf-8e18-8ed7ecf1bc9b">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43A2044-44E4-4D66-892A-E78565B19BAD}"/>
</file>

<file path=customXml/itemProps2.xml><?xml version="1.0" encoding="utf-8"?>
<ds:datastoreItem xmlns:ds="http://schemas.openxmlformats.org/officeDocument/2006/customXml" ds:itemID="{425AD004-3891-4963-8FF7-B7DB94D45B02}"/>
</file>

<file path=customXml/itemProps3.xml><?xml version="1.0" encoding="utf-8"?>
<ds:datastoreItem xmlns:ds="http://schemas.openxmlformats.org/officeDocument/2006/customXml" ds:itemID="{727984C1-90D8-401B-B3F6-4F6CB190324E}"/>
</file>

<file path=docProps/app.xml><?xml version="1.0" encoding="utf-8"?>
<Properties xmlns="http://schemas.openxmlformats.org/officeDocument/2006/extended-properties" xmlns:vt="http://schemas.openxmlformats.org/officeDocument/2006/docPropsVTypes">
  <Template>Office Theme</Template>
  <TotalTime>1666</TotalTime>
  <Words>296</Words>
  <Application>Microsoft Office PowerPoint</Application>
  <PresentationFormat>Widescreen</PresentationFormat>
  <Paragraphs>46</Paragraphs>
  <Slides>7</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Lecture 9 Cyber Security Essentials 20CYS114</vt:lpstr>
      <vt:lpstr>Application Lifecycle </vt:lpstr>
      <vt:lpstr>Security Testing</vt:lpstr>
      <vt:lpstr>OWASP Top 10</vt:lpstr>
      <vt:lpstr>SQL Injection</vt:lpstr>
      <vt:lpstr>The Cross-Site Scripting Attack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dc:title>
  <dc:creator>Saurabh Shrivastava [CB.EN.D*CYS20002-PT] - Amrita Vishwa Vidyapeetham.</dc:creator>
  <cp:lastModifiedBy>Saurabh Shrivastava [CB.EN.D*CYS20002-PT] - Amrita Vishwa Vidyapeetham.</cp:lastModifiedBy>
  <cp:revision>74</cp:revision>
  <dcterms:created xsi:type="dcterms:W3CDTF">2021-03-27T20:21:47Z</dcterms:created>
  <dcterms:modified xsi:type="dcterms:W3CDTF">2021-06-29T17:16:16Z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0x010100C71609B5FB807B45B1C21ECFD640A75F</vt:lpwstr>
  </property>
</Properties>
</file>